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493" r:id="rId2"/>
    <p:sldId id="495" r:id="rId3"/>
    <p:sldId id="496" r:id="rId4"/>
    <p:sldId id="497" r:id="rId5"/>
    <p:sldId id="498" r:id="rId6"/>
    <p:sldId id="494" r:id="rId7"/>
    <p:sldId id="499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07E9932-6A94-4356-9F1F-2D7506E43C94}">
          <p14:sldIdLst>
            <p14:sldId id="493"/>
            <p14:sldId id="495"/>
            <p14:sldId id="496"/>
            <p14:sldId id="497"/>
            <p14:sldId id="498"/>
            <p14:sldId id="494"/>
            <p14:sldId id="4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A5A5A5"/>
    <a:srgbClr val="5B9BD5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393" autoAdjust="0"/>
  </p:normalViewPr>
  <p:slideViewPr>
    <p:cSldViewPr snapToGrid="0">
      <p:cViewPr varScale="1">
        <p:scale>
          <a:sx n="107" d="100"/>
          <a:sy n="107" d="100"/>
        </p:scale>
        <p:origin x="73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-sv&#36719;&#20214;\Release-TestLeishe\Release\dataSave\cam1\&#27719;&#24635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IS&#27979;&#35797;\&#19977;&#23380;&#21160;&#24577;&#22270;&#20687;\&#19977;&#23380;&#21160;&#24577;X\&#30456;&#26426;&#25968;&#25454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ointnet_Pointnet2_pytorch-master\&#35760;&#24405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ointnet_Pointnet2_pytorch-master\&#35760;&#24405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ointnet_Pointnet2_pytorch-master\&#35760;&#24405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ointnet_Pointnet2_pytorch-master\&#35760;&#24405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ointnet_Pointnet2_pytorch-master\&#35760;&#24405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-sv&#36719;&#20214;\Release-TestLeishe\Release\dataSave\cam1\&#27719;&#24635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-sv&#36719;&#20214;\Release-TestLeishe\Release\dataSave\cam1\&#27719;&#24635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-sv&#36719;&#20214;\Release-TestLeishe\Release\dataSave\cam1\&#27719;&#24635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-sv&#36719;&#20214;\Release-TestLeishe\Release\dataSave\cam1\&#27719;&#24635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-sv&#36719;&#20214;\Release-TestLeishe\Release\dataSave\cam1\&#27719;&#24635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-sv&#36719;&#20214;\Release-TestLeishe\Release\dataSave\cam1\&#27719;&#24635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-sv&#36719;&#20214;\Release-TestLeishe\Release\dataSave\cam1\&#27719;&#24635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IS&#27979;&#35797;\&#19977;&#23380;&#21160;&#24577;&#22270;&#20687;\&#19977;&#23380;&#21160;&#24577;X\&#30456;&#26426;&#25968;&#25454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相机</a:t>
            </a:r>
            <a:r>
              <a:rPr lang="en-US" altLang="zh-CN"/>
              <a:t>X</a:t>
            </a:r>
            <a:r>
              <a:rPr lang="zh-CN" altLang="en-US"/>
              <a:t>轴动态重复性</a:t>
            </a:r>
            <a:r>
              <a:rPr lang="en-US" altLang="zh-CN"/>
              <a:t>(um)</a:t>
            </a:r>
          </a:p>
        </c:rich>
      </c:tx>
      <c:layout>
        <c:manualLayout>
          <c:xMode val="edge"/>
          <c:yMode val="edge"/>
          <c:x val="0.29473048627542248"/>
          <c:y val="3.0159742963164086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'D:\OIS测试\20250219动态数据\[背光-动态重复性.xlsx]Sheet1'!$B$1</c:f>
              <c:strCache>
                <c:ptCount val="1"/>
                <c:pt idx="0">
                  <c:v>x-1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[1]Sheet1!$B$2:$B$65</c:f>
              <c:numCache>
                <c:formatCode>General</c:formatCode>
                <c:ptCount val="64"/>
                <c:pt idx="0">
                  <c:v>2671.2643600000001</c:v>
                </c:pt>
                <c:pt idx="1">
                  <c:v>2690.1114499999999</c:v>
                </c:pt>
                <c:pt idx="2">
                  <c:v>2711.8081400000001</c:v>
                </c:pt>
                <c:pt idx="3">
                  <c:v>2730.8374399999998</c:v>
                </c:pt>
                <c:pt idx="4">
                  <c:v>2753.1437799999999</c:v>
                </c:pt>
                <c:pt idx="5">
                  <c:v>2773.61706</c:v>
                </c:pt>
                <c:pt idx="6">
                  <c:v>2795.4480100000001</c:v>
                </c:pt>
                <c:pt idx="7">
                  <c:v>2817.9666999999999</c:v>
                </c:pt>
                <c:pt idx="8">
                  <c:v>2840.4867599999998</c:v>
                </c:pt>
                <c:pt idx="9">
                  <c:v>2864.20694</c:v>
                </c:pt>
                <c:pt idx="10">
                  <c:v>2885.7200499999999</c:v>
                </c:pt>
                <c:pt idx="11">
                  <c:v>2909.9320600000001</c:v>
                </c:pt>
                <c:pt idx="12">
                  <c:v>2933.8413</c:v>
                </c:pt>
                <c:pt idx="13">
                  <c:v>2955.6544399999998</c:v>
                </c:pt>
                <c:pt idx="14">
                  <c:v>2977.8744700000002</c:v>
                </c:pt>
                <c:pt idx="15">
                  <c:v>3000.3205499999999</c:v>
                </c:pt>
                <c:pt idx="16">
                  <c:v>3022.6720999999998</c:v>
                </c:pt>
                <c:pt idx="17">
                  <c:v>3047.6417200000001</c:v>
                </c:pt>
                <c:pt idx="18">
                  <c:v>3068.9356299999999</c:v>
                </c:pt>
                <c:pt idx="19">
                  <c:v>3090.1651499999998</c:v>
                </c:pt>
                <c:pt idx="20">
                  <c:v>3112.2646199999999</c:v>
                </c:pt>
                <c:pt idx="21">
                  <c:v>3135.5039299999999</c:v>
                </c:pt>
                <c:pt idx="22">
                  <c:v>3156.5416500000001</c:v>
                </c:pt>
                <c:pt idx="23">
                  <c:v>3178.0657200000001</c:v>
                </c:pt>
                <c:pt idx="24">
                  <c:v>3202.4832299999998</c:v>
                </c:pt>
                <c:pt idx="25">
                  <c:v>3226.46234</c:v>
                </c:pt>
                <c:pt idx="26">
                  <c:v>3246.58079</c:v>
                </c:pt>
                <c:pt idx="27">
                  <c:v>3269.0940000000001</c:v>
                </c:pt>
                <c:pt idx="28">
                  <c:v>3292.11411</c:v>
                </c:pt>
                <c:pt idx="29">
                  <c:v>3316.04801</c:v>
                </c:pt>
                <c:pt idx="30">
                  <c:v>3339.3051300000002</c:v>
                </c:pt>
                <c:pt idx="31">
                  <c:v>3339.8421699999999</c:v>
                </c:pt>
                <c:pt idx="32">
                  <c:v>3340.0134200000002</c:v>
                </c:pt>
                <c:pt idx="33">
                  <c:v>3338.5598500000001</c:v>
                </c:pt>
                <c:pt idx="34">
                  <c:v>3318.6715600000002</c:v>
                </c:pt>
                <c:pt idx="35">
                  <c:v>3296.1651999999999</c:v>
                </c:pt>
                <c:pt idx="36">
                  <c:v>3273.9670900000001</c:v>
                </c:pt>
                <c:pt idx="37">
                  <c:v>3252.2717699999998</c:v>
                </c:pt>
                <c:pt idx="38">
                  <c:v>3230.6723499999998</c:v>
                </c:pt>
                <c:pt idx="39">
                  <c:v>3206.01235</c:v>
                </c:pt>
                <c:pt idx="40">
                  <c:v>3182.6785100000002</c:v>
                </c:pt>
                <c:pt idx="41">
                  <c:v>3159.7611499999998</c:v>
                </c:pt>
                <c:pt idx="42">
                  <c:v>3138.9234499999998</c:v>
                </c:pt>
                <c:pt idx="43">
                  <c:v>3116.2513199999999</c:v>
                </c:pt>
                <c:pt idx="44">
                  <c:v>3093.2243600000002</c:v>
                </c:pt>
                <c:pt idx="45">
                  <c:v>3071.4564300000002</c:v>
                </c:pt>
                <c:pt idx="46">
                  <c:v>3049.4898499999999</c:v>
                </c:pt>
                <c:pt idx="47">
                  <c:v>3027.1328199999998</c:v>
                </c:pt>
                <c:pt idx="48">
                  <c:v>3002.9016299999998</c:v>
                </c:pt>
                <c:pt idx="49">
                  <c:v>2980.7117400000002</c:v>
                </c:pt>
                <c:pt idx="50">
                  <c:v>2958.0135799999998</c:v>
                </c:pt>
                <c:pt idx="51">
                  <c:v>2935.53051</c:v>
                </c:pt>
                <c:pt idx="52">
                  <c:v>2911.9267799999998</c:v>
                </c:pt>
                <c:pt idx="53">
                  <c:v>2888.3134599999998</c:v>
                </c:pt>
                <c:pt idx="54">
                  <c:v>2864.7138399999999</c:v>
                </c:pt>
                <c:pt idx="55">
                  <c:v>2842.7184900000002</c:v>
                </c:pt>
                <c:pt idx="56">
                  <c:v>2819.7668800000001</c:v>
                </c:pt>
                <c:pt idx="57">
                  <c:v>2797.5468500000002</c:v>
                </c:pt>
                <c:pt idx="58">
                  <c:v>2775.3391499999998</c:v>
                </c:pt>
                <c:pt idx="59">
                  <c:v>2754.0712699999999</c:v>
                </c:pt>
                <c:pt idx="60">
                  <c:v>2734.29943</c:v>
                </c:pt>
                <c:pt idx="61">
                  <c:v>2712.4999899999998</c:v>
                </c:pt>
                <c:pt idx="62">
                  <c:v>2691.7225699999999</c:v>
                </c:pt>
                <c:pt idx="63">
                  <c:v>2672.4987299999998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C1-4A46-8D13-2D80138847D2}"/>
            </c:ext>
          </c:extLst>
        </c:ser>
        <c:ser>
          <c:idx val="1"/>
          <c:order val="1"/>
          <c:tx>
            <c:strRef>
              <c:f>'D:\OIS测试\20250219动态数据\[背光-动态重复性.xlsx]Sheet1'!$C$1</c:f>
              <c:strCache>
                <c:ptCount val="1"/>
                <c:pt idx="0">
                  <c:v>x-2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[1]Sheet1!$C$2:$C$65</c:f>
              <c:numCache>
                <c:formatCode>General</c:formatCode>
                <c:ptCount val="64"/>
                <c:pt idx="0">
                  <c:v>2671.4945200000002</c:v>
                </c:pt>
                <c:pt idx="1">
                  <c:v>2690.6197200000001</c:v>
                </c:pt>
                <c:pt idx="2">
                  <c:v>2710.7477600000002</c:v>
                </c:pt>
                <c:pt idx="3">
                  <c:v>2730.5305600000002</c:v>
                </c:pt>
                <c:pt idx="4">
                  <c:v>2752.3587699999998</c:v>
                </c:pt>
                <c:pt idx="5">
                  <c:v>2773.3307300000001</c:v>
                </c:pt>
                <c:pt idx="6">
                  <c:v>2795.51514</c:v>
                </c:pt>
                <c:pt idx="7">
                  <c:v>2817.3638999999998</c:v>
                </c:pt>
                <c:pt idx="8">
                  <c:v>2840.5086799999999</c:v>
                </c:pt>
                <c:pt idx="9">
                  <c:v>2862.6382899999999</c:v>
                </c:pt>
                <c:pt idx="10">
                  <c:v>2885.6378500000001</c:v>
                </c:pt>
                <c:pt idx="11">
                  <c:v>2908.3456000000001</c:v>
                </c:pt>
                <c:pt idx="12">
                  <c:v>2932.1123600000001</c:v>
                </c:pt>
                <c:pt idx="13">
                  <c:v>2955.0201299999999</c:v>
                </c:pt>
                <c:pt idx="14">
                  <c:v>2977.01</c:v>
                </c:pt>
                <c:pt idx="15">
                  <c:v>3001.05213</c:v>
                </c:pt>
                <c:pt idx="16">
                  <c:v>3022.4912599999998</c:v>
                </c:pt>
                <c:pt idx="17">
                  <c:v>3046.6923099999999</c:v>
                </c:pt>
                <c:pt idx="18">
                  <c:v>3068.5410700000002</c:v>
                </c:pt>
                <c:pt idx="19">
                  <c:v>3087.90328</c:v>
                </c:pt>
                <c:pt idx="20">
                  <c:v>3112.4536800000001</c:v>
                </c:pt>
                <c:pt idx="21">
                  <c:v>3135.08745</c:v>
                </c:pt>
                <c:pt idx="22">
                  <c:v>3156.3539599999999</c:v>
                </c:pt>
                <c:pt idx="23">
                  <c:v>3177.62869</c:v>
                </c:pt>
                <c:pt idx="24">
                  <c:v>3201.98729</c:v>
                </c:pt>
                <c:pt idx="25">
                  <c:v>3225.6102000000001</c:v>
                </c:pt>
                <c:pt idx="26">
                  <c:v>3245.9423700000002</c:v>
                </c:pt>
                <c:pt idx="27">
                  <c:v>3269.2474400000001</c:v>
                </c:pt>
                <c:pt idx="28">
                  <c:v>3292.47579</c:v>
                </c:pt>
                <c:pt idx="29">
                  <c:v>3314.8670699999998</c:v>
                </c:pt>
                <c:pt idx="30">
                  <c:v>3339.9969799999999</c:v>
                </c:pt>
                <c:pt idx="31">
                  <c:v>3339.0968899999998</c:v>
                </c:pt>
                <c:pt idx="32">
                  <c:v>3339.3722600000001</c:v>
                </c:pt>
                <c:pt idx="33">
                  <c:v>3339.4887100000001</c:v>
                </c:pt>
                <c:pt idx="34">
                  <c:v>3318.1290399999998</c:v>
                </c:pt>
                <c:pt idx="35">
                  <c:v>3296.2583599999998</c:v>
                </c:pt>
                <c:pt idx="36">
                  <c:v>3273.59582</c:v>
                </c:pt>
                <c:pt idx="37">
                  <c:v>3250.9017699999999</c:v>
                </c:pt>
                <c:pt idx="38">
                  <c:v>3229.0708199999999</c:v>
                </c:pt>
                <c:pt idx="39">
                  <c:v>3206.8987400000001</c:v>
                </c:pt>
                <c:pt idx="40">
                  <c:v>3182.1085899999998</c:v>
                </c:pt>
                <c:pt idx="41">
                  <c:v>3160.4036799999999</c:v>
                </c:pt>
                <c:pt idx="42">
                  <c:v>3137.86033</c:v>
                </c:pt>
                <c:pt idx="43">
                  <c:v>3115.4649399999998</c:v>
                </c:pt>
                <c:pt idx="44">
                  <c:v>3093.2120300000001</c:v>
                </c:pt>
                <c:pt idx="45">
                  <c:v>3070.7508800000001</c:v>
                </c:pt>
                <c:pt idx="46">
                  <c:v>3049.5706799999998</c:v>
                </c:pt>
                <c:pt idx="47">
                  <c:v>3026.4341199999999</c:v>
                </c:pt>
                <c:pt idx="48">
                  <c:v>3003.3948300000002</c:v>
                </c:pt>
                <c:pt idx="49">
                  <c:v>2980.5295299999998</c:v>
                </c:pt>
                <c:pt idx="50">
                  <c:v>2956.65317</c:v>
                </c:pt>
                <c:pt idx="51">
                  <c:v>2934.1933899999999</c:v>
                </c:pt>
                <c:pt idx="52">
                  <c:v>2910.75954</c:v>
                </c:pt>
                <c:pt idx="53">
                  <c:v>2887.4256999999998</c:v>
                </c:pt>
                <c:pt idx="54">
                  <c:v>2865.6248900000001</c:v>
                </c:pt>
                <c:pt idx="55">
                  <c:v>2843.04729</c:v>
                </c:pt>
                <c:pt idx="56">
                  <c:v>2820.5286000000001</c:v>
                </c:pt>
                <c:pt idx="57">
                  <c:v>2797.2386000000001</c:v>
                </c:pt>
                <c:pt idx="58">
                  <c:v>2775.0802199999998</c:v>
                </c:pt>
                <c:pt idx="59">
                  <c:v>2754.2891</c:v>
                </c:pt>
                <c:pt idx="60">
                  <c:v>2733.0513599999999</c:v>
                </c:pt>
                <c:pt idx="61">
                  <c:v>2712.9836</c:v>
                </c:pt>
                <c:pt idx="62">
                  <c:v>2692.02808</c:v>
                </c:pt>
                <c:pt idx="63">
                  <c:v>2671.9452500000002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C1-4A46-8D13-2D80138847D2}"/>
            </c:ext>
          </c:extLst>
        </c:ser>
        <c:ser>
          <c:idx val="2"/>
          <c:order val="2"/>
          <c:tx>
            <c:strRef>
              <c:f>'D:\OIS测试\20250219动态数据\[背光-动态重复性.xlsx]Sheet1'!$D$1</c:f>
              <c:strCache>
                <c:ptCount val="1"/>
                <c:pt idx="0">
                  <c:v>x-3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[1]Sheet1!$D$2:$D$65</c:f>
              <c:numCache>
                <c:formatCode>General</c:formatCode>
                <c:ptCount val="64"/>
                <c:pt idx="0">
                  <c:v>2671.3629999999998</c:v>
                </c:pt>
                <c:pt idx="1">
                  <c:v>2689.7620999999999</c:v>
                </c:pt>
                <c:pt idx="2">
                  <c:v>2711.10259</c:v>
                </c:pt>
                <c:pt idx="3">
                  <c:v>2731.06212</c:v>
                </c:pt>
                <c:pt idx="4">
                  <c:v>2752.6588000000002</c:v>
                </c:pt>
                <c:pt idx="5">
                  <c:v>2773.3745699999999</c:v>
                </c:pt>
                <c:pt idx="6">
                  <c:v>2794.7246500000001</c:v>
                </c:pt>
                <c:pt idx="7">
                  <c:v>2817.9365600000001</c:v>
                </c:pt>
                <c:pt idx="8">
                  <c:v>2840.4237400000002</c:v>
                </c:pt>
                <c:pt idx="9">
                  <c:v>2863.0821700000001</c:v>
                </c:pt>
                <c:pt idx="10">
                  <c:v>2885.5323600000002</c:v>
                </c:pt>
                <c:pt idx="11">
                  <c:v>2908.3428600000002</c:v>
                </c:pt>
                <c:pt idx="12">
                  <c:v>2932.4343100000001</c:v>
                </c:pt>
                <c:pt idx="13">
                  <c:v>2955.31331</c:v>
                </c:pt>
                <c:pt idx="14">
                  <c:v>2977.23605</c:v>
                </c:pt>
                <c:pt idx="15">
                  <c:v>3000.3123300000002</c:v>
                </c:pt>
                <c:pt idx="16">
                  <c:v>3023.6886399999999</c:v>
                </c:pt>
                <c:pt idx="17">
                  <c:v>3046.3306299999999</c:v>
                </c:pt>
                <c:pt idx="18">
                  <c:v>3068.0410200000001</c:v>
                </c:pt>
                <c:pt idx="19">
                  <c:v>3089.7267499999998</c:v>
                </c:pt>
                <c:pt idx="20">
                  <c:v>3111.6111299999998</c:v>
                </c:pt>
                <c:pt idx="21">
                  <c:v>3135.6354500000002</c:v>
                </c:pt>
                <c:pt idx="22">
                  <c:v>3156.7786599999999</c:v>
                </c:pt>
                <c:pt idx="23">
                  <c:v>3177.5053899999998</c:v>
                </c:pt>
                <c:pt idx="24">
                  <c:v>3202.04072</c:v>
                </c:pt>
                <c:pt idx="25">
                  <c:v>3225.5663599999998</c:v>
                </c:pt>
                <c:pt idx="26">
                  <c:v>3246.4835200000002</c:v>
                </c:pt>
                <c:pt idx="27">
                  <c:v>3268.30899</c:v>
                </c:pt>
                <c:pt idx="28">
                  <c:v>3291.64968</c:v>
                </c:pt>
                <c:pt idx="29">
                  <c:v>3316.2562499999999</c:v>
                </c:pt>
                <c:pt idx="30">
                  <c:v>3338.9078300000001</c:v>
                </c:pt>
                <c:pt idx="31">
                  <c:v>3339.7544899999998</c:v>
                </c:pt>
                <c:pt idx="32">
                  <c:v>3340.0791800000002</c:v>
                </c:pt>
                <c:pt idx="33">
                  <c:v>3340.1942600000002</c:v>
                </c:pt>
                <c:pt idx="34">
                  <c:v>3318.7154</c:v>
                </c:pt>
                <c:pt idx="35">
                  <c:v>3296.4570100000001</c:v>
                </c:pt>
                <c:pt idx="36">
                  <c:v>3273.2848300000001</c:v>
                </c:pt>
                <c:pt idx="37">
                  <c:v>3251.0469899999998</c:v>
                </c:pt>
                <c:pt idx="38">
                  <c:v>3229.94488</c:v>
                </c:pt>
                <c:pt idx="39">
                  <c:v>3205.8027400000001</c:v>
                </c:pt>
                <c:pt idx="40">
                  <c:v>3182.1949</c:v>
                </c:pt>
                <c:pt idx="41">
                  <c:v>3159.3720699999999</c:v>
                </c:pt>
                <c:pt idx="42">
                  <c:v>3138.94263</c:v>
                </c:pt>
                <c:pt idx="43">
                  <c:v>3115.98828</c:v>
                </c:pt>
                <c:pt idx="44">
                  <c:v>3092.63526</c:v>
                </c:pt>
                <c:pt idx="45">
                  <c:v>3070.9618599999999</c:v>
                </c:pt>
                <c:pt idx="46">
                  <c:v>3048.7349800000002</c:v>
                </c:pt>
                <c:pt idx="47">
                  <c:v>3026.14642</c:v>
                </c:pt>
                <c:pt idx="48">
                  <c:v>3002.4769299999998</c:v>
                </c:pt>
                <c:pt idx="49">
                  <c:v>2979.9404300000001</c:v>
                </c:pt>
                <c:pt idx="50">
                  <c:v>2956.8148299999998</c:v>
                </c:pt>
                <c:pt idx="51">
                  <c:v>2934.19202</c:v>
                </c:pt>
                <c:pt idx="52">
                  <c:v>2910.0923499999999</c:v>
                </c:pt>
                <c:pt idx="53">
                  <c:v>2887.16266</c:v>
                </c:pt>
                <c:pt idx="54">
                  <c:v>2864.86454</c:v>
                </c:pt>
                <c:pt idx="55">
                  <c:v>2843.12401</c:v>
                </c:pt>
                <c:pt idx="56">
                  <c:v>2819.52439</c:v>
                </c:pt>
                <c:pt idx="57">
                  <c:v>2796.6029199999998</c:v>
                </c:pt>
                <c:pt idx="58">
                  <c:v>2775.0391199999999</c:v>
                </c:pt>
                <c:pt idx="59">
                  <c:v>2753.7424700000001</c:v>
                </c:pt>
                <c:pt idx="60">
                  <c:v>2732.9691600000001</c:v>
                </c:pt>
                <c:pt idx="61">
                  <c:v>2712.89455</c:v>
                </c:pt>
                <c:pt idx="62">
                  <c:v>2691.0731900000001</c:v>
                </c:pt>
                <c:pt idx="63">
                  <c:v>2672.3850200000002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9C1-4A46-8D13-2D80138847D2}"/>
            </c:ext>
          </c:extLst>
        </c:ser>
        <c:ser>
          <c:idx val="3"/>
          <c:order val="3"/>
          <c:tx>
            <c:strRef>
              <c:f>'D:\OIS测试\20250219动态数据\[背光-动态重复性.xlsx]Sheet1'!$E$1</c:f>
              <c:strCache>
                <c:ptCount val="1"/>
                <c:pt idx="0">
                  <c:v>x-4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[1]Sheet1!$E$2:$E$65</c:f>
              <c:numCache>
                <c:formatCode>General</c:formatCode>
                <c:ptCount val="64"/>
                <c:pt idx="0">
                  <c:v>2671.7424900000001</c:v>
                </c:pt>
                <c:pt idx="1">
                  <c:v>2689.5470099999998</c:v>
                </c:pt>
                <c:pt idx="2">
                  <c:v>2710.5902099999998</c:v>
                </c:pt>
                <c:pt idx="3">
                  <c:v>2731.0908899999999</c:v>
                </c:pt>
                <c:pt idx="4">
                  <c:v>2752.62318</c:v>
                </c:pt>
                <c:pt idx="5">
                  <c:v>2774.22397</c:v>
                </c:pt>
                <c:pt idx="6">
                  <c:v>2795.7055700000001</c:v>
                </c:pt>
                <c:pt idx="7">
                  <c:v>2818.13384</c:v>
                </c:pt>
                <c:pt idx="8">
                  <c:v>2840.3319499999998</c:v>
                </c:pt>
                <c:pt idx="9">
                  <c:v>2863.1068300000002</c:v>
                </c:pt>
                <c:pt idx="10">
                  <c:v>2886.3790199999999</c:v>
                </c:pt>
                <c:pt idx="11">
                  <c:v>2908.8525</c:v>
                </c:pt>
                <c:pt idx="12">
                  <c:v>2932.4206100000001</c:v>
                </c:pt>
                <c:pt idx="13">
                  <c:v>2955.1352099999999</c:v>
                </c:pt>
                <c:pt idx="14">
                  <c:v>2977.9881799999998</c:v>
                </c:pt>
                <c:pt idx="15">
                  <c:v>2999.6026700000002</c:v>
                </c:pt>
                <c:pt idx="16">
                  <c:v>3023.0502200000001</c:v>
                </c:pt>
                <c:pt idx="17">
                  <c:v>3047.18003</c:v>
                </c:pt>
                <c:pt idx="18">
                  <c:v>3068.8369899999998</c:v>
                </c:pt>
                <c:pt idx="19">
                  <c:v>3090.0336299999999</c:v>
                </c:pt>
                <c:pt idx="20">
                  <c:v>3111.2795900000001</c:v>
                </c:pt>
                <c:pt idx="21">
                  <c:v>3135.2984299999998</c:v>
                </c:pt>
                <c:pt idx="22">
                  <c:v>3155.9868000000001</c:v>
                </c:pt>
                <c:pt idx="23">
                  <c:v>3176.9340999999999</c:v>
                </c:pt>
                <c:pt idx="24">
                  <c:v>3202.9997199999998</c:v>
                </c:pt>
                <c:pt idx="25">
                  <c:v>3226.2390300000002</c:v>
                </c:pt>
                <c:pt idx="26">
                  <c:v>3246.0684099999999</c:v>
                </c:pt>
                <c:pt idx="27">
                  <c:v>3269.9310700000001</c:v>
                </c:pt>
                <c:pt idx="28">
                  <c:v>3292.3552300000001</c:v>
                </c:pt>
                <c:pt idx="29">
                  <c:v>3315.6397499999998</c:v>
                </c:pt>
                <c:pt idx="30">
                  <c:v>3339.1516900000001</c:v>
                </c:pt>
                <c:pt idx="31">
                  <c:v>3338.7119200000002</c:v>
                </c:pt>
                <c:pt idx="32">
                  <c:v>3338.8886499999999</c:v>
                </c:pt>
                <c:pt idx="33">
                  <c:v>3338.8530300000002</c:v>
                </c:pt>
                <c:pt idx="34">
                  <c:v>3318.2564499999999</c:v>
                </c:pt>
                <c:pt idx="35">
                  <c:v>3296.9652799999999</c:v>
                </c:pt>
                <c:pt idx="36">
                  <c:v>3273.1656400000002</c:v>
                </c:pt>
                <c:pt idx="37">
                  <c:v>3250.7113399999998</c:v>
                </c:pt>
                <c:pt idx="38">
                  <c:v>3230.1613400000001</c:v>
                </c:pt>
                <c:pt idx="39">
                  <c:v>3205.9369999999999</c:v>
                </c:pt>
                <c:pt idx="40">
                  <c:v>3182.0469400000002</c:v>
                </c:pt>
                <c:pt idx="41">
                  <c:v>3159.92418</c:v>
                </c:pt>
                <c:pt idx="42">
                  <c:v>3138.6837</c:v>
                </c:pt>
                <c:pt idx="43">
                  <c:v>3115.77045</c:v>
                </c:pt>
                <c:pt idx="44">
                  <c:v>3093.3408100000001</c:v>
                </c:pt>
                <c:pt idx="45">
                  <c:v>3071.2276400000001</c:v>
                </c:pt>
                <c:pt idx="46">
                  <c:v>3049.01035</c:v>
                </c:pt>
                <c:pt idx="47">
                  <c:v>3025.9902400000001</c:v>
                </c:pt>
                <c:pt idx="48">
                  <c:v>3002.7440799999999</c:v>
                </c:pt>
                <c:pt idx="49">
                  <c:v>2978.27862</c:v>
                </c:pt>
                <c:pt idx="50">
                  <c:v>2957.3724200000001</c:v>
                </c:pt>
                <c:pt idx="51">
                  <c:v>2934.1166699999999</c:v>
                </c:pt>
                <c:pt idx="52">
                  <c:v>2910.8033799999998</c:v>
                </c:pt>
                <c:pt idx="53">
                  <c:v>2886.49136</c:v>
                </c:pt>
                <c:pt idx="54">
                  <c:v>2864.4768300000001</c:v>
                </c:pt>
                <c:pt idx="55">
                  <c:v>2841.9458100000002</c:v>
                </c:pt>
                <c:pt idx="56">
                  <c:v>2819.0544799999998</c:v>
                </c:pt>
                <c:pt idx="57">
                  <c:v>2797.2235300000002</c:v>
                </c:pt>
                <c:pt idx="58">
                  <c:v>2774.58565</c:v>
                </c:pt>
                <c:pt idx="59">
                  <c:v>2753.6712299999999</c:v>
                </c:pt>
                <c:pt idx="60">
                  <c:v>2733.55141</c:v>
                </c:pt>
                <c:pt idx="61">
                  <c:v>2712.7150799999999</c:v>
                </c:pt>
                <c:pt idx="62">
                  <c:v>2692.1472699999999</c:v>
                </c:pt>
                <c:pt idx="63">
                  <c:v>2672.7439599999998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9C1-4A46-8D13-2D80138847D2}"/>
            </c:ext>
          </c:extLst>
        </c:ser>
        <c:ser>
          <c:idx val="4"/>
          <c:order val="4"/>
          <c:tx>
            <c:strRef>
              <c:f>'D:\OIS测试\20250219动态数据\[背光-动态重复性.xlsx]Sheet1'!$F$1</c:f>
              <c:strCache>
                <c:ptCount val="1"/>
                <c:pt idx="0">
                  <c:v>x-5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[1]Sheet1!$F$2:$F$65</c:f>
              <c:numCache>
                <c:formatCode>General</c:formatCode>
                <c:ptCount val="64"/>
                <c:pt idx="0">
                  <c:v>2671.9068900000002</c:v>
                </c:pt>
                <c:pt idx="1">
                  <c:v>2690.3320199999998</c:v>
                </c:pt>
                <c:pt idx="2">
                  <c:v>2710.5655499999998</c:v>
                </c:pt>
                <c:pt idx="3">
                  <c:v>2731.38681</c:v>
                </c:pt>
                <c:pt idx="4">
                  <c:v>2752.0861399999999</c:v>
                </c:pt>
                <c:pt idx="5">
                  <c:v>2773.50198</c:v>
                </c:pt>
                <c:pt idx="6">
                  <c:v>2795.4781499999999</c:v>
                </c:pt>
                <c:pt idx="7">
                  <c:v>2816.79261</c:v>
                </c:pt>
                <c:pt idx="8">
                  <c:v>2840.6689700000002</c:v>
                </c:pt>
                <c:pt idx="9">
                  <c:v>2862.9848999999999</c:v>
                </c:pt>
                <c:pt idx="10">
                  <c:v>2885.98857</c:v>
                </c:pt>
                <c:pt idx="11">
                  <c:v>2908.6785100000002</c:v>
                </c:pt>
                <c:pt idx="12">
                  <c:v>2932.2247000000002</c:v>
                </c:pt>
                <c:pt idx="13">
                  <c:v>2955.0858899999998</c:v>
                </c:pt>
                <c:pt idx="14">
                  <c:v>2976.9086200000002</c:v>
                </c:pt>
                <c:pt idx="15">
                  <c:v>2999.0341199999998</c:v>
                </c:pt>
                <c:pt idx="16">
                  <c:v>3022.8803400000002</c:v>
                </c:pt>
                <c:pt idx="17">
                  <c:v>3046.9169900000002</c:v>
                </c:pt>
                <c:pt idx="18">
                  <c:v>3068.6273799999999</c:v>
                </c:pt>
                <c:pt idx="19">
                  <c:v>3090.46929</c:v>
                </c:pt>
                <c:pt idx="20">
                  <c:v>3111.7084</c:v>
                </c:pt>
                <c:pt idx="21">
                  <c:v>3134.4641000000001</c:v>
                </c:pt>
                <c:pt idx="22">
                  <c:v>3155.6840299999999</c:v>
                </c:pt>
                <c:pt idx="23">
                  <c:v>3177.3642799999998</c:v>
                </c:pt>
                <c:pt idx="24">
                  <c:v>3202.3640399999999</c:v>
                </c:pt>
                <c:pt idx="25">
                  <c:v>3226.1239500000001</c:v>
                </c:pt>
                <c:pt idx="26">
                  <c:v>3245.8094799999999</c:v>
                </c:pt>
                <c:pt idx="27">
                  <c:v>3269.6858400000001</c:v>
                </c:pt>
                <c:pt idx="28">
                  <c:v>3292.5853900000002</c:v>
                </c:pt>
                <c:pt idx="29">
                  <c:v>3314.8930999999998</c:v>
                </c:pt>
                <c:pt idx="30">
                  <c:v>3339.0571599999998</c:v>
                </c:pt>
                <c:pt idx="31">
                  <c:v>3339.5078899999999</c:v>
                </c:pt>
                <c:pt idx="32">
                  <c:v>3339.5024100000001</c:v>
                </c:pt>
                <c:pt idx="33">
                  <c:v>3339.5352899999998</c:v>
                </c:pt>
                <c:pt idx="34">
                  <c:v>3318.9962500000001</c:v>
                </c:pt>
                <c:pt idx="35">
                  <c:v>3296.80636</c:v>
                </c:pt>
                <c:pt idx="36">
                  <c:v>3273.2820900000002</c:v>
                </c:pt>
                <c:pt idx="37">
                  <c:v>3252.2882100000002</c:v>
                </c:pt>
                <c:pt idx="38">
                  <c:v>3230.00927</c:v>
                </c:pt>
                <c:pt idx="39">
                  <c:v>3205.6904</c:v>
                </c:pt>
                <c:pt idx="40">
                  <c:v>3181.1564400000002</c:v>
                </c:pt>
                <c:pt idx="41">
                  <c:v>3159.70361</c:v>
                </c:pt>
                <c:pt idx="42">
                  <c:v>3137.42056</c:v>
                </c:pt>
                <c:pt idx="43">
                  <c:v>3115.5279599999999</c:v>
                </c:pt>
                <c:pt idx="44">
                  <c:v>3092.0721899999999</c:v>
                </c:pt>
                <c:pt idx="45">
                  <c:v>3071.9948399999998</c:v>
                </c:pt>
                <c:pt idx="46">
                  <c:v>3050.3200700000002</c:v>
                </c:pt>
                <c:pt idx="47">
                  <c:v>3025.05179</c:v>
                </c:pt>
                <c:pt idx="48">
                  <c:v>3002.1933399999998</c:v>
                </c:pt>
                <c:pt idx="49">
                  <c:v>2979.1211699999999</c:v>
                </c:pt>
                <c:pt idx="50">
                  <c:v>2957.7889</c:v>
                </c:pt>
                <c:pt idx="51">
                  <c:v>2934.4057400000002</c:v>
                </c:pt>
                <c:pt idx="52">
                  <c:v>2909.9375399999999</c:v>
                </c:pt>
                <c:pt idx="53">
                  <c:v>2887.6079100000002</c:v>
                </c:pt>
                <c:pt idx="54">
                  <c:v>2865.2111500000001</c:v>
                </c:pt>
                <c:pt idx="55">
                  <c:v>2842.96783</c:v>
                </c:pt>
                <c:pt idx="56">
                  <c:v>2819.3860199999999</c:v>
                </c:pt>
                <c:pt idx="57">
                  <c:v>2797.19065</c:v>
                </c:pt>
                <c:pt idx="58">
                  <c:v>2775.13913</c:v>
                </c:pt>
                <c:pt idx="59">
                  <c:v>2753.6191699999999</c:v>
                </c:pt>
                <c:pt idx="60">
                  <c:v>2734.0583099999999</c:v>
                </c:pt>
                <c:pt idx="61">
                  <c:v>2712.5095799999999</c:v>
                </c:pt>
                <c:pt idx="62">
                  <c:v>2691.4252799999999</c:v>
                </c:pt>
                <c:pt idx="63">
                  <c:v>2672.9097299999999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9C1-4A46-8D13-2D80138847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4754020"/>
        <c:axId val="978280984"/>
      </c:lineChart>
      <c:lineChart>
        <c:grouping val="standard"/>
        <c:varyColors val="0"/>
        <c:ser>
          <c:idx val="5"/>
          <c:order val="5"/>
          <c:tx>
            <c:strRef>
              <c:f>'D:\OIS测试\20250219动态数据\[背光-动态重复性.xlsx]Sheet1'!$G$1</c:f>
              <c:strCache>
                <c:ptCount val="1"/>
                <c:pt idx="0">
                  <c:v>相机x极差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[1]Sheet1!$G$2:$G$65</c:f>
              <c:numCache>
                <c:formatCode>General</c:formatCode>
                <c:ptCount val="64"/>
                <c:pt idx="0">
                  <c:v>0.64253000000007898</c:v>
                </c:pt>
                <c:pt idx="1">
                  <c:v>1.0727099999999199</c:v>
                </c:pt>
                <c:pt idx="2">
                  <c:v>1.24258999999984</c:v>
                </c:pt>
                <c:pt idx="3">
                  <c:v>0.85624999999981799</c:v>
                </c:pt>
                <c:pt idx="4">
                  <c:v>1.05764000000045</c:v>
                </c:pt>
                <c:pt idx="5">
                  <c:v>0.89323999999987802</c:v>
                </c:pt>
                <c:pt idx="6">
                  <c:v>0.98091999999996904</c:v>
                </c:pt>
                <c:pt idx="7">
                  <c:v>1.34123000000045</c:v>
                </c:pt>
                <c:pt idx="8">
                  <c:v>0.33702000000039301</c:v>
                </c:pt>
                <c:pt idx="9">
                  <c:v>1.56865000000016</c:v>
                </c:pt>
                <c:pt idx="10">
                  <c:v>0.84666000000015595</c:v>
                </c:pt>
                <c:pt idx="11">
                  <c:v>1.5891999999994399</c:v>
                </c:pt>
                <c:pt idx="12">
                  <c:v>1.7289399999995101</c:v>
                </c:pt>
                <c:pt idx="13">
                  <c:v>0.63430999999945903</c:v>
                </c:pt>
                <c:pt idx="14">
                  <c:v>1.07956000000013</c:v>
                </c:pt>
                <c:pt idx="15">
                  <c:v>2.01800999999978</c:v>
                </c:pt>
                <c:pt idx="16">
                  <c:v>1.1973800000000701</c:v>
                </c:pt>
                <c:pt idx="17">
                  <c:v>1.3110899999996899</c:v>
                </c:pt>
                <c:pt idx="18">
                  <c:v>0.89461000000028401</c:v>
                </c:pt>
                <c:pt idx="19">
                  <c:v>2.56601000000046</c:v>
                </c:pt>
                <c:pt idx="20">
                  <c:v>1.17408999999952</c:v>
                </c:pt>
                <c:pt idx="21">
                  <c:v>1.1713500000000701</c:v>
                </c:pt>
                <c:pt idx="22">
                  <c:v>1.09463000000005</c:v>
                </c:pt>
                <c:pt idx="23">
                  <c:v>1.13162000000011</c:v>
                </c:pt>
                <c:pt idx="24">
                  <c:v>1.0124299999997699</c:v>
                </c:pt>
                <c:pt idx="25">
                  <c:v>0.89597999999978095</c:v>
                </c:pt>
                <c:pt idx="26">
                  <c:v>0.77130999999963001</c:v>
                </c:pt>
                <c:pt idx="27">
                  <c:v>1.62208000000055</c:v>
                </c:pt>
                <c:pt idx="28">
                  <c:v>0.93571000000019899</c:v>
                </c:pt>
                <c:pt idx="29">
                  <c:v>1.38918000000012</c:v>
                </c:pt>
                <c:pt idx="30">
                  <c:v>1.08914999999979</c:v>
                </c:pt>
                <c:pt idx="31">
                  <c:v>1.13024999999971</c:v>
                </c:pt>
                <c:pt idx="32">
                  <c:v>1.1905300000003101</c:v>
                </c:pt>
                <c:pt idx="33">
                  <c:v>1.63440999999966</c:v>
                </c:pt>
                <c:pt idx="34">
                  <c:v>0.86720999999943205</c:v>
                </c:pt>
                <c:pt idx="35">
                  <c:v>0.80007999999952495</c:v>
                </c:pt>
                <c:pt idx="36">
                  <c:v>0.80145000000038602</c:v>
                </c:pt>
                <c:pt idx="37">
                  <c:v>1.5768699999998701</c:v>
                </c:pt>
                <c:pt idx="38">
                  <c:v>1.6015300000008199</c:v>
                </c:pt>
                <c:pt idx="39">
                  <c:v>1.2083400000001301</c:v>
                </c:pt>
                <c:pt idx="40">
                  <c:v>1.52206999999953</c:v>
                </c:pt>
                <c:pt idx="41">
                  <c:v>1.03161000000046</c:v>
                </c:pt>
                <c:pt idx="42">
                  <c:v>1.52206999999999</c:v>
                </c:pt>
                <c:pt idx="43">
                  <c:v>0.78638000000000796</c:v>
                </c:pt>
                <c:pt idx="44">
                  <c:v>1.26861999999983</c:v>
                </c:pt>
                <c:pt idx="45">
                  <c:v>1.24396000000024</c:v>
                </c:pt>
                <c:pt idx="46">
                  <c:v>1.5850900000000401</c:v>
                </c:pt>
                <c:pt idx="47">
                  <c:v>2.08102999999937</c:v>
                </c:pt>
                <c:pt idx="48">
                  <c:v>1.20148999999992</c:v>
                </c:pt>
                <c:pt idx="49">
                  <c:v>2.4331200000006001</c:v>
                </c:pt>
                <c:pt idx="50">
                  <c:v>1.3604099999997701</c:v>
                </c:pt>
                <c:pt idx="51">
                  <c:v>1.4138400000001601</c:v>
                </c:pt>
                <c:pt idx="52">
                  <c:v>1.9892400000003401</c:v>
                </c:pt>
                <c:pt idx="53">
                  <c:v>1.8220999999998599</c:v>
                </c:pt>
                <c:pt idx="54">
                  <c:v>1.14806000000044</c:v>
                </c:pt>
                <c:pt idx="55">
                  <c:v>1.1782000000002899</c:v>
                </c:pt>
                <c:pt idx="56">
                  <c:v>1.4741200000003101</c:v>
                </c:pt>
                <c:pt idx="57">
                  <c:v>0.94392999999990901</c:v>
                </c:pt>
                <c:pt idx="58">
                  <c:v>0.75350000000025796</c:v>
                </c:pt>
                <c:pt idx="59">
                  <c:v>0.66993000000002201</c:v>
                </c:pt>
                <c:pt idx="60">
                  <c:v>1.3302699999999299</c:v>
                </c:pt>
                <c:pt idx="61">
                  <c:v>0.483609999999771</c:v>
                </c:pt>
                <c:pt idx="62">
                  <c:v>1.07407999999987</c:v>
                </c:pt>
                <c:pt idx="63">
                  <c:v>0.96448000000009404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9C1-4A46-8D13-2D80138847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84081770"/>
        <c:axId val="283447749"/>
      </c:lineChart>
      <c:catAx>
        <c:axId val="6947540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78280984"/>
        <c:crosses val="autoZero"/>
        <c:auto val="1"/>
        <c:lblAlgn val="ctr"/>
        <c:lblOffset val="100"/>
        <c:noMultiLvlLbl val="0"/>
      </c:catAx>
      <c:valAx>
        <c:axId val="978280984"/>
        <c:scaling>
          <c:orientation val="minMax"/>
          <c:min val="25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4754020"/>
        <c:crosses val="autoZero"/>
        <c:crossBetween val="between"/>
      </c:valAx>
      <c:catAx>
        <c:axId val="684081770"/>
        <c:scaling>
          <c:orientation val="minMax"/>
        </c:scaling>
        <c:delete val="1"/>
        <c:axPos val="b"/>
        <c:majorTickMark val="none"/>
        <c:minorTickMark val="none"/>
        <c:tickLblPos val="nextTo"/>
        <c:crossAx val="283447749"/>
        <c:crosses val="autoZero"/>
        <c:auto val="1"/>
        <c:lblAlgn val="ctr"/>
        <c:lblOffset val="100"/>
        <c:noMultiLvlLbl val="0"/>
      </c:catAx>
      <c:valAx>
        <c:axId val="283447749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4081770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相机</a:t>
            </a:r>
            <a:r>
              <a:rPr lang="en-US" altLang="zh-CN"/>
              <a:t>Y</a:t>
            </a:r>
            <a:r>
              <a:rPr lang="zh-CN" altLang="en-US"/>
              <a:t>轴重复性</a:t>
            </a:r>
            <a:r>
              <a:rPr lang="en-US" altLang="zh-CN"/>
              <a:t>(um)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y-1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Sheet1!$H$2:$H$65</c:f>
              <c:numCache>
                <c:formatCode>General</c:formatCode>
                <c:ptCount val="64"/>
                <c:pt idx="0">
                  <c:v>3804.3242300000002</c:v>
                </c:pt>
                <c:pt idx="1">
                  <c:v>3784.6071900000002</c:v>
                </c:pt>
                <c:pt idx="2">
                  <c:v>3763.72154</c:v>
                </c:pt>
                <c:pt idx="3">
                  <c:v>3741.9097700000002</c:v>
                </c:pt>
                <c:pt idx="4">
                  <c:v>3721.87763</c:v>
                </c:pt>
                <c:pt idx="5">
                  <c:v>3702.3017</c:v>
                </c:pt>
                <c:pt idx="6">
                  <c:v>3680.6433699999998</c:v>
                </c:pt>
                <c:pt idx="7">
                  <c:v>3657.2985699999999</c:v>
                </c:pt>
                <c:pt idx="8">
                  <c:v>3635.3251399999999</c:v>
                </c:pt>
                <c:pt idx="9">
                  <c:v>3614.54772</c:v>
                </c:pt>
                <c:pt idx="10">
                  <c:v>3595.2978499999999</c:v>
                </c:pt>
                <c:pt idx="11">
                  <c:v>3574.2998600000001</c:v>
                </c:pt>
                <c:pt idx="12">
                  <c:v>3552.7182499999999</c:v>
                </c:pt>
                <c:pt idx="13">
                  <c:v>3530.8530500000002</c:v>
                </c:pt>
                <c:pt idx="14">
                  <c:v>3510.97298</c:v>
                </c:pt>
                <c:pt idx="15">
                  <c:v>3489.5708399999999</c:v>
                </c:pt>
                <c:pt idx="16">
                  <c:v>3467.98101</c:v>
                </c:pt>
                <c:pt idx="17">
                  <c:v>3446.6610700000001</c:v>
                </c:pt>
                <c:pt idx="18">
                  <c:v>3422.3915200000001</c:v>
                </c:pt>
                <c:pt idx="19">
                  <c:v>3400.7934700000001</c:v>
                </c:pt>
                <c:pt idx="20">
                  <c:v>3380.1407199999999</c:v>
                </c:pt>
                <c:pt idx="21">
                  <c:v>3362.1937200000002</c:v>
                </c:pt>
                <c:pt idx="22">
                  <c:v>3343.7137899999998</c:v>
                </c:pt>
                <c:pt idx="23">
                  <c:v>3323.95291</c:v>
                </c:pt>
                <c:pt idx="24">
                  <c:v>3301.1848799999998</c:v>
                </c:pt>
                <c:pt idx="25">
                  <c:v>3278.6826299999998</c:v>
                </c:pt>
                <c:pt idx="26">
                  <c:v>3255.2665900000002</c:v>
                </c:pt>
                <c:pt idx="27">
                  <c:v>3233.9658300000001</c:v>
                </c:pt>
                <c:pt idx="28">
                  <c:v>3219.0807799999998</c:v>
                </c:pt>
                <c:pt idx="29">
                  <c:v>3201.7023300000001</c:v>
                </c:pt>
                <c:pt idx="30">
                  <c:v>3183.66491</c:v>
                </c:pt>
                <c:pt idx="31">
                  <c:v>3183.2607600000001</c:v>
                </c:pt>
                <c:pt idx="32">
                  <c:v>3183.2292499999999</c:v>
                </c:pt>
                <c:pt idx="33">
                  <c:v>3183.3443299999999</c:v>
                </c:pt>
                <c:pt idx="34">
                  <c:v>3190.0765099999999</c:v>
                </c:pt>
                <c:pt idx="35">
                  <c:v>3210.2566099999999</c:v>
                </c:pt>
                <c:pt idx="36">
                  <c:v>3227.15967</c:v>
                </c:pt>
                <c:pt idx="37">
                  <c:v>3249.6167099999998</c:v>
                </c:pt>
                <c:pt idx="38">
                  <c:v>3272.2244500000002</c:v>
                </c:pt>
                <c:pt idx="39">
                  <c:v>3296.9666499999998</c:v>
                </c:pt>
                <c:pt idx="40">
                  <c:v>3319.0414599999999</c:v>
                </c:pt>
                <c:pt idx="41">
                  <c:v>3339.65996</c:v>
                </c:pt>
                <c:pt idx="42">
                  <c:v>3358.1727700000001</c:v>
                </c:pt>
                <c:pt idx="43">
                  <c:v>3374.9991100000002</c:v>
                </c:pt>
                <c:pt idx="44">
                  <c:v>3397.0739199999998</c:v>
                </c:pt>
                <c:pt idx="45">
                  <c:v>3418.7555400000001</c:v>
                </c:pt>
                <c:pt idx="46">
                  <c:v>3441.94416</c:v>
                </c:pt>
                <c:pt idx="47">
                  <c:v>3463.6641399999999</c:v>
                </c:pt>
                <c:pt idx="48">
                  <c:v>3485.7663499999999</c:v>
                </c:pt>
                <c:pt idx="49">
                  <c:v>3506.8246199999999</c:v>
                </c:pt>
                <c:pt idx="50">
                  <c:v>3527.6650599999998</c:v>
                </c:pt>
                <c:pt idx="51">
                  <c:v>3549.8193299999998</c:v>
                </c:pt>
                <c:pt idx="52">
                  <c:v>3569.4103300000002</c:v>
                </c:pt>
                <c:pt idx="53">
                  <c:v>3591.4413</c:v>
                </c:pt>
                <c:pt idx="54">
                  <c:v>3612.7900100000002</c:v>
                </c:pt>
                <c:pt idx="55">
                  <c:v>3633.7277199999999</c:v>
                </c:pt>
                <c:pt idx="56">
                  <c:v>3656.1025599999998</c:v>
                </c:pt>
                <c:pt idx="57">
                  <c:v>3677.9485800000002</c:v>
                </c:pt>
                <c:pt idx="58">
                  <c:v>3700.01791</c:v>
                </c:pt>
                <c:pt idx="59">
                  <c:v>3719.8938699999999</c:v>
                </c:pt>
                <c:pt idx="60">
                  <c:v>3739.5026800000001</c:v>
                </c:pt>
                <c:pt idx="61">
                  <c:v>3760.1526899999999</c:v>
                </c:pt>
                <c:pt idx="62">
                  <c:v>3782.81934</c:v>
                </c:pt>
                <c:pt idx="63">
                  <c:v>3803.2898799999998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BE-4170-9470-833481E1D4FE}"/>
            </c:ext>
          </c:extLst>
        </c:ser>
        <c:ser>
          <c:idx val="1"/>
          <c:order val="1"/>
          <c:tx>
            <c:strRef>
              <c:f>Sheet1!$I$1</c:f>
              <c:strCache>
                <c:ptCount val="1"/>
                <c:pt idx="0">
                  <c:v>y-2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Sheet1!$I$2:$I$65</c:f>
              <c:numCache>
                <c:formatCode>General</c:formatCode>
                <c:ptCount val="64"/>
                <c:pt idx="0">
                  <c:v>3805.7147799999998</c:v>
                </c:pt>
                <c:pt idx="1">
                  <c:v>3784.8305</c:v>
                </c:pt>
                <c:pt idx="2">
                  <c:v>3762.7488400000002</c:v>
                </c:pt>
                <c:pt idx="3">
                  <c:v>3741.6302900000001</c:v>
                </c:pt>
                <c:pt idx="4">
                  <c:v>3722.50783</c:v>
                </c:pt>
                <c:pt idx="5">
                  <c:v>3701.9290599999999</c:v>
                </c:pt>
                <c:pt idx="6">
                  <c:v>3679.7830100000001</c:v>
                </c:pt>
                <c:pt idx="7">
                  <c:v>3657.7397099999998</c:v>
                </c:pt>
                <c:pt idx="8">
                  <c:v>3635.9758900000002</c:v>
                </c:pt>
                <c:pt idx="9">
                  <c:v>3615.0107800000001</c:v>
                </c:pt>
                <c:pt idx="10">
                  <c:v>3594.7443699999999</c:v>
                </c:pt>
                <c:pt idx="11">
                  <c:v>3574.0368199999998</c:v>
                </c:pt>
                <c:pt idx="12">
                  <c:v>3552.9141599999998</c:v>
                </c:pt>
                <c:pt idx="13">
                  <c:v>3530.1269499999999</c:v>
                </c:pt>
                <c:pt idx="14">
                  <c:v>3510.6606200000001</c:v>
                </c:pt>
                <c:pt idx="15">
                  <c:v>3489.4530199999999</c:v>
                </c:pt>
                <c:pt idx="16">
                  <c:v>3467.1001000000001</c:v>
                </c:pt>
                <c:pt idx="17">
                  <c:v>3445.3691600000002</c:v>
                </c:pt>
                <c:pt idx="18">
                  <c:v>3421.9476399999999</c:v>
                </c:pt>
                <c:pt idx="19">
                  <c:v>3400.8304600000001</c:v>
                </c:pt>
                <c:pt idx="20">
                  <c:v>3381.4161899999999</c:v>
                </c:pt>
                <c:pt idx="21">
                  <c:v>3363.4815199999998</c:v>
                </c:pt>
                <c:pt idx="22">
                  <c:v>3344.5604499999999</c:v>
                </c:pt>
                <c:pt idx="23">
                  <c:v>3322.6829200000002</c:v>
                </c:pt>
                <c:pt idx="24">
                  <c:v>3301.6068399999999</c:v>
                </c:pt>
                <c:pt idx="25">
                  <c:v>3278.70181</c:v>
                </c:pt>
                <c:pt idx="26">
                  <c:v>3255.8803499999999</c:v>
                </c:pt>
                <c:pt idx="27">
                  <c:v>3234.47273</c:v>
                </c:pt>
                <c:pt idx="28">
                  <c:v>3219.1314699999998</c:v>
                </c:pt>
                <c:pt idx="29">
                  <c:v>3201.72973</c:v>
                </c:pt>
                <c:pt idx="30">
                  <c:v>3182.7785199999998</c:v>
                </c:pt>
                <c:pt idx="31">
                  <c:v>3182.74838</c:v>
                </c:pt>
                <c:pt idx="32">
                  <c:v>3182.64563</c:v>
                </c:pt>
                <c:pt idx="33">
                  <c:v>3182.59494</c:v>
                </c:pt>
                <c:pt idx="34">
                  <c:v>3190.32996</c:v>
                </c:pt>
                <c:pt idx="35">
                  <c:v>3209.7017599999999</c:v>
                </c:pt>
                <c:pt idx="36">
                  <c:v>3228.0077000000001</c:v>
                </c:pt>
                <c:pt idx="37">
                  <c:v>3249.7098700000001</c:v>
                </c:pt>
                <c:pt idx="38">
                  <c:v>3272.5450300000002</c:v>
                </c:pt>
                <c:pt idx="39">
                  <c:v>3296.7378600000002</c:v>
                </c:pt>
                <c:pt idx="40">
                  <c:v>3318.4825000000001</c:v>
                </c:pt>
                <c:pt idx="41">
                  <c:v>3339.0242800000001</c:v>
                </c:pt>
                <c:pt idx="42">
                  <c:v>3358.2399</c:v>
                </c:pt>
                <c:pt idx="43">
                  <c:v>3376.5225500000001</c:v>
                </c:pt>
                <c:pt idx="44">
                  <c:v>3397.17256</c:v>
                </c:pt>
                <c:pt idx="45">
                  <c:v>3418.3418000000001</c:v>
                </c:pt>
                <c:pt idx="46">
                  <c:v>3441.5221999999999</c:v>
                </c:pt>
                <c:pt idx="47">
                  <c:v>3463.67236</c:v>
                </c:pt>
                <c:pt idx="48">
                  <c:v>3485.6759299999999</c:v>
                </c:pt>
                <c:pt idx="49">
                  <c:v>3506.88627</c:v>
                </c:pt>
                <c:pt idx="50">
                  <c:v>3527.7034199999998</c:v>
                </c:pt>
                <c:pt idx="51">
                  <c:v>3549.8357700000001</c:v>
                </c:pt>
                <c:pt idx="52">
                  <c:v>3570.2693199999999</c:v>
                </c:pt>
                <c:pt idx="53">
                  <c:v>3591.2933400000002</c:v>
                </c:pt>
                <c:pt idx="54">
                  <c:v>3612.1022699999999</c:v>
                </c:pt>
                <c:pt idx="55">
                  <c:v>3634.6237000000001</c:v>
                </c:pt>
                <c:pt idx="56">
                  <c:v>3656.2792899999999</c:v>
                </c:pt>
                <c:pt idx="57">
                  <c:v>3677.7978800000001</c:v>
                </c:pt>
                <c:pt idx="58">
                  <c:v>3700.4850799999999</c:v>
                </c:pt>
                <c:pt idx="59">
                  <c:v>3720.2719900000002</c:v>
                </c:pt>
                <c:pt idx="60">
                  <c:v>3739.68489</c:v>
                </c:pt>
                <c:pt idx="61">
                  <c:v>3760.5280699999998</c:v>
                </c:pt>
                <c:pt idx="62">
                  <c:v>3782.9152399999998</c:v>
                </c:pt>
                <c:pt idx="63">
                  <c:v>3803.6351199999999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1BE-4170-9470-833481E1D4FE}"/>
            </c:ext>
          </c:extLst>
        </c:ser>
        <c:ser>
          <c:idx val="2"/>
          <c:order val="2"/>
          <c:tx>
            <c:strRef>
              <c:f>Sheet1!$J$1</c:f>
              <c:strCache>
                <c:ptCount val="1"/>
                <c:pt idx="0">
                  <c:v>y-3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Sheet1!$J$2:$J$65</c:f>
              <c:numCache>
                <c:formatCode>General</c:formatCode>
                <c:ptCount val="64"/>
                <c:pt idx="0">
                  <c:v>3804.54891</c:v>
                </c:pt>
                <c:pt idx="1">
                  <c:v>3784.0276800000001</c:v>
                </c:pt>
                <c:pt idx="2">
                  <c:v>3762.6570499999998</c:v>
                </c:pt>
                <c:pt idx="3">
                  <c:v>3741.5891900000001</c:v>
                </c:pt>
                <c:pt idx="4">
                  <c:v>3721.8817399999998</c:v>
                </c:pt>
                <c:pt idx="5">
                  <c:v>3701.4742200000001</c:v>
                </c:pt>
                <c:pt idx="6">
                  <c:v>3678.9938900000002</c:v>
                </c:pt>
                <c:pt idx="7">
                  <c:v>3658.5000599999998</c:v>
                </c:pt>
                <c:pt idx="8">
                  <c:v>3635.36076</c:v>
                </c:pt>
                <c:pt idx="9">
                  <c:v>3613.9243700000002</c:v>
                </c:pt>
                <c:pt idx="10">
                  <c:v>3593.7798899999998</c:v>
                </c:pt>
                <c:pt idx="11">
                  <c:v>3573.1737199999998</c:v>
                </c:pt>
                <c:pt idx="12">
                  <c:v>3552.1702500000001</c:v>
                </c:pt>
                <c:pt idx="13">
                  <c:v>3530.1296900000002</c:v>
                </c:pt>
                <c:pt idx="14">
                  <c:v>3510.0742599999999</c:v>
                </c:pt>
                <c:pt idx="15">
                  <c:v>3488.6693799999998</c:v>
                </c:pt>
                <c:pt idx="16">
                  <c:v>3467.0973600000002</c:v>
                </c:pt>
                <c:pt idx="17">
                  <c:v>3445.6102799999999</c:v>
                </c:pt>
                <c:pt idx="18">
                  <c:v>3422.0325800000001</c:v>
                </c:pt>
                <c:pt idx="19">
                  <c:v>3401.3688699999998</c:v>
                </c:pt>
                <c:pt idx="20">
                  <c:v>3382.4382099999998</c:v>
                </c:pt>
                <c:pt idx="21">
                  <c:v>3363.3842500000001</c:v>
                </c:pt>
                <c:pt idx="22">
                  <c:v>3342.3958499999999</c:v>
                </c:pt>
                <c:pt idx="23">
                  <c:v>3321.7252899999999</c:v>
                </c:pt>
                <c:pt idx="24">
                  <c:v>3300.5944100000002</c:v>
                </c:pt>
                <c:pt idx="25">
                  <c:v>3278.10997</c:v>
                </c:pt>
                <c:pt idx="26">
                  <c:v>3256.3913600000001</c:v>
                </c:pt>
                <c:pt idx="27">
                  <c:v>3234.80701</c:v>
                </c:pt>
                <c:pt idx="28">
                  <c:v>3218.1683600000001</c:v>
                </c:pt>
                <c:pt idx="29">
                  <c:v>3201.5571100000002</c:v>
                </c:pt>
                <c:pt idx="30">
                  <c:v>3183.9526099999998</c:v>
                </c:pt>
                <c:pt idx="31">
                  <c:v>3183.6224400000001</c:v>
                </c:pt>
                <c:pt idx="32">
                  <c:v>3183.6155899999999</c:v>
                </c:pt>
                <c:pt idx="33">
                  <c:v>3183.5388699999999</c:v>
                </c:pt>
                <c:pt idx="34">
                  <c:v>3190.7354799999998</c:v>
                </c:pt>
                <c:pt idx="35">
                  <c:v>3209.8086199999998</c:v>
                </c:pt>
                <c:pt idx="36">
                  <c:v>3226.7911399999998</c:v>
                </c:pt>
                <c:pt idx="37">
                  <c:v>3250.6373600000002</c:v>
                </c:pt>
                <c:pt idx="38">
                  <c:v>3272.4299500000002</c:v>
                </c:pt>
                <c:pt idx="39">
                  <c:v>3296.1583500000002</c:v>
                </c:pt>
                <c:pt idx="40">
                  <c:v>3317.6687200000001</c:v>
                </c:pt>
                <c:pt idx="41">
                  <c:v>3338.2365300000001</c:v>
                </c:pt>
                <c:pt idx="42">
                  <c:v>3358.0481</c:v>
                </c:pt>
                <c:pt idx="43">
                  <c:v>3376.9267</c:v>
                </c:pt>
                <c:pt idx="44">
                  <c:v>3395.67652</c:v>
                </c:pt>
                <c:pt idx="45">
                  <c:v>3417.79106</c:v>
                </c:pt>
                <c:pt idx="46">
                  <c:v>3441.3550599999999</c:v>
                </c:pt>
                <c:pt idx="47">
                  <c:v>3463.3284899999999</c:v>
                </c:pt>
                <c:pt idx="48">
                  <c:v>3484.93887</c:v>
                </c:pt>
                <c:pt idx="49">
                  <c:v>3507.4616700000001</c:v>
                </c:pt>
                <c:pt idx="50">
                  <c:v>3527.69931</c:v>
                </c:pt>
                <c:pt idx="51">
                  <c:v>3549.4754600000001</c:v>
                </c:pt>
                <c:pt idx="52">
                  <c:v>3570.08437</c:v>
                </c:pt>
                <c:pt idx="53">
                  <c:v>3590.4384599999998</c:v>
                </c:pt>
                <c:pt idx="54">
                  <c:v>3613.0941499999999</c:v>
                </c:pt>
                <c:pt idx="55">
                  <c:v>3634.6497300000001</c:v>
                </c:pt>
                <c:pt idx="56">
                  <c:v>3657.0040199999999</c:v>
                </c:pt>
                <c:pt idx="57">
                  <c:v>3678.4171200000001</c:v>
                </c:pt>
                <c:pt idx="58">
                  <c:v>3699.0219200000001</c:v>
                </c:pt>
                <c:pt idx="59">
                  <c:v>3719.6308300000001</c:v>
                </c:pt>
                <c:pt idx="60">
                  <c:v>3740.0698600000001</c:v>
                </c:pt>
                <c:pt idx="61">
                  <c:v>3760.0554200000001</c:v>
                </c:pt>
                <c:pt idx="62">
                  <c:v>3782.8645499999998</c:v>
                </c:pt>
                <c:pt idx="63">
                  <c:v>3803.6638899999998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1BE-4170-9470-833481E1D4FE}"/>
            </c:ext>
          </c:extLst>
        </c:ser>
        <c:ser>
          <c:idx val="3"/>
          <c:order val="3"/>
          <c:tx>
            <c:strRef>
              <c:f>Sheet1!$K$1</c:f>
              <c:strCache>
                <c:ptCount val="1"/>
                <c:pt idx="0">
                  <c:v>y-4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Sheet1!$K$2:$K$65</c:f>
              <c:numCache>
                <c:formatCode>General</c:formatCode>
                <c:ptCount val="64"/>
                <c:pt idx="0">
                  <c:v>3804.54891</c:v>
                </c:pt>
                <c:pt idx="1">
                  <c:v>3783.3851500000001</c:v>
                </c:pt>
                <c:pt idx="2">
                  <c:v>3761.8734100000001</c:v>
                </c:pt>
                <c:pt idx="3">
                  <c:v>3741.1603799999998</c:v>
                </c:pt>
                <c:pt idx="4">
                  <c:v>3721.2090699999999</c:v>
                </c:pt>
                <c:pt idx="5">
                  <c:v>3700.65085</c:v>
                </c:pt>
                <c:pt idx="6">
                  <c:v>3679.6528600000001</c:v>
                </c:pt>
                <c:pt idx="7">
                  <c:v>3658.2986700000001</c:v>
                </c:pt>
                <c:pt idx="8">
                  <c:v>3636.4937500000001</c:v>
                </c:pt>
                <c:pt idx="9">
                  <c:v>3614.5244299999999</c:v>
                </c:pt>
                <c:pt idx="10">
                  <c:v>3593.6949500000001</c:v>
                </c:pt>
                <c:pt idx="11">
                  <c:v>3573.0175399999998</c:v>
                </c:pt>
                <c:pt idx="12">
                  <c:v>3552.1633999999999</c:v>
                </c:pt>
                <c:pt idx="13">
                  <c:v>3530.9325100000001</c:v>
                </c:pt>
                <c:pt idx="14">
                  <c:v>3510.2866100000001</c:v>
                </c:pt>
                <c:pt idx="15">
                  <c:v>3489.4338400000001</c:v>
                </c:pt>
                <c:pt idx="16">
                  <c:v>3466.9384399999999</c:v>
                </c:pt>
                <c:pt idx="17">
                  <c:v>3445.00063</c:v>
                </c:pt>
                <c:pt idx="18">
                  <c:v>3422.30384</c:v>
                </c:pt>
                <c:pt idx="19">
                  <c:v>3401.6894499999999</c:v>
                </c:pt>
                <c:pt idx="20">
                  <c:v>3382.9245599999999</c:v>
                </c:pt>
                <c:pt idx="21">
                  <c:v>3363.1225800000002</c:v>
                </c:pt>
                <c:pt idx="22">
                  <c:v>3341.64372</c:v>
                </c:pt>
                <c:pt idx="23">
                  <c:v>3321.2608599999999</c:v>
                </c:pt>
                <c:pt idx="24">
                  <c:v>3300.01901</c:v>
                </c:pt>
                <c:pt idx="25">
                  <c:v>3277.9592699999998</c:v>
                </c:pt>
                <c:pt idx="26">
                  <c:v>3256.9626499999999</c:v>
                </c:pt>
                <c:pt idx="27">
                  <c:v>3234.5946600000002</c:v>
                </c:pt>
                <c:pt idx="28">
                  <c:v>3218.1395900000002</c:v>
                </c:pt>
                <c:pt idx="29">
                  <c:v>3201.25434</c:v>
                </c:pt>
                <c:pt idx="30">
                  <c:v>3184.7650199999998</c:v>
                </c:pt>
                <c:pt idx="31">
                  <c:v>3185.6842900000001</c:v>
                </c:pt>
                <c:pt idx="32">
                  <c:v>3185.6527799999999</c:v>
                </c:pt>
                <c:pt idx="33">
                  <c:v>3185.6281199999999</c:v>
                </c:pt>
                <c:pt idx="34">
                  <c:v>3191.3547199999998</c:v>
                </c:pt>
                <c:pt idx="35">
                  <c:v>3209.5606499999999</c:v>
                </c:pt>
                <c:pt idx="36">
                  <c:v>3227.89536</c:v>
                </c:pt>
                <c:pt idx="37">
                  <c:v>3250.71956</c:v>
                </c:pt>
                <c:pt idx="38">
                  <c:v>3273.1080999999999</c:v>
                </c:pt>
                <c:pt idx="39">
                  <c:v>3296.24055</c:v>
                </c:pt>
                <c:pt idx="40">
                  <c:v>3317.0179699999999</c:v>
                </c:pt>
                <c:pt idx="41">
                  <c:v>3336.5171799999998</c:v>
                </c:pt>
                <c:pt idx="42">
                  <c:v>3357.4452999999999</c:v>
                </c:pt>
                <c:pt idx="43">
                  <c:v>3377.9733799999999</c:v>
                </c:pt>
                <c:pt idx="44">
                  <c:v>3397.3725800000002</c:v>
                </c:pt>
                <c:pt idx="45">
                  <c:v>3417.6787199999999</c:v>
                </c:pt>
                <c:pt idx="46">
                  <c:v>3441.6249499999999</c:v>
                </c:pt>
                <c:pt idx="47">
                  <c:v>3463.2449200000001</c:v>
                </c:pt>
                <c:pt idx="48">
                  <c:v>3484.7484399999998</c:v>
                </c:pt>
                <c:pt idx="49">
                  <c:v>3506.7232399999998</c:v>
                </c:pt>
                <c:pt idx="50">
                  <c:v>3528.1459300000001</c:v>
                </c:pt>
                <c:pt idx="51">
                  <c:v>3549.3192800000002</c:v>
                </c:pt>
                <c:pt idx="52">
                  <c:v>3569.3075800000001</c:v>
                </c:pt>
                <c:pt idx="53">
                  <c:v>3590.8261699999998</c:v>
                </c:pt>
                <c:pt idx="54">
                  <c:v>3611.7830600000002</c:v>
                </c:pt>
                <c:pt idx="55">
                  <c:v>3634.1154299999998</c:v>
                </c:pt>
                <c:pt idx="56">
                  <c:v>3656.6396</c:v>
                </c:pt>
                <c:pt idx="57">
                  <c:v>3677.9321399999999</c:v>
                </c:pt>
                <c:pt idx="58">
                  <c:v>3699.19454</c:v>
                </c:pt>
                <c:pt idx="59">
                  <c:v>3719.7692000000002</c:v>
                </c:pt>
                <c:pt idx="60">
                  <c:v>3739.8999800000001</c:v>
                </c:pt>
                <c:pt idx="61">
                  <c:v>3761.0459300000002</c:v>
                </c:pt>
                <c:pt idx="62">
                  <c:v>3782.3329899999999</c:v>
                </c:pt>
                <c:pt idx="63">
                  <c:v>3803.3145399999999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1BE-4170-9470-833481E1D4FE}"/>
            </c:ext>
          </c:extLst>
        </c:ser>
        <c:ser>
          <c:idx val="4"/>
          <c:order val="4"/>
          <c:tx>
            <c:strRef>
              <c:f>Sheet1!$L$1</c:f>
              <c:strCache>
                <c:ptCount val="1"/>
                <c:pt idx="0">
                  <c:v>y-5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Sheet1!$L$2:$L$65</c:f>
              <c:numCache>
                <c:formatCode>General</c:formatCode>
                <c:ptCount val="64"/>
                <c:pt idx="0">
                  <c:v>3805.54079</c:v>
                </c:pt>
                <c:pt idx="1">
                  <c:v>3784.7757000000001</c:v>
                </c:pt>
                <c:pt idx="2">
                  <c:v>3763.1995700000002</c:v>
                </c:pt>
                <c:pt idx="3">
                  <c:v>3742.79205</c:v>
                </c:pt>
                <c:pt idx="4">
                  <c:v>3721.60637</c:v>
                </c:pt>
                <c:pt idx="5">
                  <c:v>3700.7768900000001</c:v>
                </c:pt>
                <c:pt idx="6">
                  <c:v>3680.4584199999999</c:v>
                </c:pt>
                <c:pt idx="7">
                  <c:v>3659.2028700000001</c:v>
                </c:pt>
                <c:pt idx="8">
                  <c:v>3637.7582600000001</c:v>
                </c:pt>
                <c:pt idx="9">
                  <c:v>3615.5245300000001</c:v>
                </c:pt>
                <c:pt idx="10">
                  <c:v>3594.1018399999998</c:v>
                </c:pt>
                <c:pt idx="11">
                  <c:v>3574.6656499999999</c:v>
                </c:pt>
                <c:pt idx="12">
                  <c:v>3553.0278699999999</c:v>
                </c:pt>
                <c:pt idx="13">
                  <c:v>3531.86</c:v>
                </c:pt>
                <c:pt idx="14">
                  <c:v>3511.2154700000001</c:v>
                </c:pt>
                <c:pt idx="15">
                  <c:v>3489.2297100000001</c:v>
                </c:pt>
                <c:pt idx="16">
                  <c:v>3467.55494</c:v>
                </c:pt>
                <c:pt idx="17">
                  <c:v>3446.3788500000001</c:v>
                </c:pt>
                <c:pt idx="18">
                  <c:v>3422.60113</c:v>
                </c:pt>
                <c:pt idx="19">
                  <c:v>3402.98821</c:v>
                </c:pt>
                <c:pt idx="20">
                  <c:v>3382.5985000000001</c:v>
                </c:pt>
                <c:pt idx="21">
                  <c:v>3363.4308299999998</c:v>
                </c:pt>
                <c:pt idx="22">
                  <c:v>3341.7135899999998</c:v>
                </c:pt>
                <c:pt idx="23">
                  <c:v>3320.9786399999998</c:v>
                </c:pt>
                <c:pt idx="24">
                  <c:v>3301.0286999999998</c:v>
                </c:pt>
                <c:pt idx="25">
                  <c:v>3279.0977400000002</c:v>
                </c:pt>
                <c:pt idx="26">
                  <c:v>3258.2353800000001</c:v>
                </c:pt>
                <c:pt idx="27">
                  <c:v>3235.3961100000001</c:v>
                </c:pt>
                <c:pt idx="28">
                  <c:v>3219.3904000000002</c:v>
                </c:pt>
                <c:pt idx="29">
                  <c:v>3203.7970599999999</c:v>
                </c:pt>
                <c:pt idx="30">
                  <c:v>3185.5787999999998</c:v>
                </c:pt>
                <c:pt idx="31">
                  <c:v>3185.0760100000002</c:v>
                </c:pt>
                <c:pt idx="32">
                  <c:v>3185.0472399999999</c:v>
                </c:pt>
                <c:pt idx="33">
                  <c:v>3185.0239499999998</c:v>
                </c:pt>
                <c:pt idx="34">
                  <c:v>3193.6864599999999</c:v>
                </c:pt>
                <c:pt idx="35">
                  <c:v>3210.4566300000001</c:v>
                </c:pt>
                <c:pt idx="36">
                  <c:v>3227.9652299999998</c:v>
                </c:pt>
                <c:pt idx="37">
                  <c:v>3251.3072900000002</c:v>
                </c:pt>
                <c:pt idx="38">
                  <c:v>3274.2725999999998</c:v>
                </c:pt>
                <c:pt idx="39">
                  <c:v>3295.3815599999998</c:v>
                </c:pt>
                <c:pt idx="40">
                  <c:v>3316.1987100000001</c:v>
                </c:pt>
                <c:pt idx="41">
                  <c:v>3336.6829499999999</c:v>
                </c:pt>
                <c:pt idx="42">
                  <c:v>3357.5028400000001</c:v>
                </c:pt>
                <c:pt idx="43">
                  <c:v>3377.5240199999998</c:v>
                </c:pt>
                <c:pt idx="44">
                  <c:v>3398.2959599999999</c:v>
                </c:pt>
                <c:pt idx="45">
                  <c:v>3418.4637299999999</c:v>
                </c:pt>
                <c:pt idx="46">
                  <c:v>3441.0098200000002</c:v>
                </c:pt>
                <c:pt idx="47">
                  <c:v>3463.07915</c:v>
                </c:pt>
                <c:pt idx="48">
                  <c:v>3485.1621799999998</c:v>
                </c:pt>
                <c:pt idx="49">
                  <c:v>3507.6027800000002</c:v>
                </c:pt>
                <c:pt idx="50">
                  <c:v>3529.0953399999999</c:v>
                </c:pt>
                <c:pt idx="51">
                  <c:v>3549.4124400000001</c:v>
                </c:pt>
                <c:pt idx="52">
                  <c:v>3569.9596999999999</c:v>
                </c:pt>
                <c:pt idx="53">
                  <c:v>3590.9960500000002</c:v>
                </c:pt>
                <c:pt idx="54">
                  <c:v>3613.2188200000001</c:v>
                </c:pt>
                <c:pt idx="55">
                  <c:v>3634.8018000000002</c:v>
                </c:pt>
                <c:pt idx="56">
                  <c:v>3657.02457</c:v>
                </c:pt>
                <c:pt idx="57">
                  <c:v>3678.8746999999998</c:v>
                </c:pt>
                <c:pt idx="58">
                  <c:v>3698.3355499999998</c:v>
                </c:pt>
                <c:pt idx="59">
                  <c:v>3719.5020500000001</c:v>
                </c:pt>
                <c:pt idx="60">
                  <c:v>3740.2219300000002</c:v>
                </c:pt>
                <c:pt idx="61">
                  <c:v>3760.9966100000001</c:v>
                </c:pt>
                <c:pt idx="62">
                  <c:v>3782.2069499999998</c:v>
                </c:pt>
                <c:pt idx="63">
                  <c:v>3803.45154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1BE-4170-9470-833481E1D4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047676"/>
        <c:axId val="145913427"/>
      </c:lineChart>
      <c:lineChart>
        <c:grouping val="standard"/>
        <c:varyColors val="0"/>
        <c:ser>
          <c:idx val="5"/>
          <c:order val="5"/>
          <c:tx>
            <c:strRef>
              <c:f>Sheet1!$M$1</c:f>
              <c:strCache>
                <c:ptCount val="1"/>
                <c:pt idx="0">
                  <c:v>相机Y极差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Sheet1!$M$2:$M$65</c:f>
              <c:numCache>
                <c:formatCode>General</c:formatCode>
                <c:ptCount val="64"/>
                <c:pt idx="0">
                  <c:v>1.39054999999962</c:v>
                </c:pt>
                <c:pt idx="1">
                  <c:v>1.44535000000042</c:v>
                </c:pt>
                <c:pt idx="2">
                  <c:v>1.84813000000031</c:v>
                </c:pt>
                <c:pt idx="3">
                  <c:v>1.63167000000021</c:v>
                </c:pt>
                <c:pt idx="4">
                  <c:v>1.2987600000005799</c:v>
                </c:pt>
                <c:pt idx="5">
                  <c:v>1.6508499999999899</c:v>
                </c:pt>
                <c:pt idx="6">
                  <c:v>1.64948000000004</c:v>
                </c:pt>
                <c:pt idx="7">
                  <c:v>1.90430000000015</c:v>
                </c:pt>
                <c:pt idx="8">
                  <c:v>2.4331199999996902</c:v>
                </c:pt>
                <c:pt idx="9">
                  <c:v>1.6001599999999601</c:v>
                </c:pt>
                <c:pt idx="10">
                  <c:v>1.60289999999941</c:v>
                </c:pt>
                <c:pt idx="11">
                  <c:v>1.64810999999963</c:v>
                </c:pt>
                <c:pt idx="12">
                  <c:v>0.86446999999998297</c:v>
                </c:pt>
                <c:pt idx="13">
                  <c:v>1.7330499999998199</c:v>
                </c:pt>
                <c:pt idx="14">
                  <c:v>1.1412100000002301</c:v>
                </c:pt>
                <c:pt idx="15">
                  <c:v>0.901460000000043</c:v>
                </c:pt>
                <c:pt idx="16">
                  <c:v>1.0425700000000699</c:v>
                </c:pt>
                <c:pt idx="17">
                  <c:v>1.6604400000001101</c:v>
                </c:pt>
                <c:pt idx="18">
                  <c:v>0.65348999999969204</c:v>
                </c:pt>
                <c:pt idx="19">
                  <c:v>2.1947399999999102</c:v>
                </c:pt>
                <c:pt idx="20">
                  <c:v>2.7838400000005099</c:v>
                </c:pt>
                <c:pt idx="21">
                  <c:v>1.28780000000006</c:v>
                </c:pt>
                <c:pt idx="22">
                  <c:v>2.9167299999999199</c:v>
                </c:pt>
                <c:pt idx="23">
                  <c:v>2.9742699999997102</c:v>
                </c:pt>
                <c:pt idx="24">
                  <c:v>1.58782999999949</c:v>
                </c:pt>
                <c:pt idx="25">
                  <c:v>1.1384700000003201</c:v>
                </c:pt>
                <c:pt idx="26">
                  <c:v>2.9687899999998999</c:v>
                </c:pt>
                <c:pt idx="27">
                  <c:v>1.4302799999995801</c:v>
                </c:pt>
                <c:pt idx="28">
                  <c:v>1.25081</c:v>
                </c:pt>
                <c:pt idx="29">
                  <c:v>2.54272000000037</c:v>
                </c:pt>
                <c:pt idx="30">
                  <c:v>2.8002799999994701</c:v>
                </c:pt>
                <c:pt idx="31">
                  <c:v>2.9359100000001499</c:v>
                </c:pt>
                <c:pt idx="32">
                  <c:v>3.0071499999994602</c:v>
                </c:pt>
                <c:pt idx="33">
                  <c:v>3.0331799999998998</c:v>
                </c:pt>
                <c:pt idx="34">
                  <c:v>3.6099499999995701</c:v>
                </c:pt>
                <c:pt idx="35">
                  <c:v>0.89598000000023603</c:v>
                </c:pt>
                <c:pt idx="36">
                  <c:v>1.21655999999984</c:v>
                </c:pt>
                <c:pt idx="37">
                  <c:v>1.6905799999994999</c:v>
                </c:pt>
                <c:pt idx="38">
                  <c:v>2.04814999999962</c:v>
                </c:pt>
                <c:pt idx="39">
                  <c:v>1.5850900000000401</c:v>
                </c:pt>
                <c:pt idx="40">
                  <c:v>2.8427499999993402</c:v>
                </c:pt>
                <c:pt idx="41">
                  <c:v>3.1427799999996702</c:v>
                </c:pt>
                <c:pt idx="42">
                  <c:v>0.79459999999971798</c:v>
                </c:pt>
                <c:pt idx="43">
                  <c:v>2.9742699999997102</c:v>
                </c:pt>
                <c:pt idx="44">
                  <c:v>2.6194399999994902</c:v>
                </c:pt>
                <c:pt idx="45">
                  <c:v>1.0768199999997701</c:v>
                </c:pt>
                <c:pt idx="46">
                  <c:v>0.93433999999933803</c:v>
                </c:pt>
                <c:pt idx="47">
                  <c:v>0.59320999999999902</c:v>
                </c:pt>
                <c:pt idx="48">
                  <c:v>1.0179100000000301</c:v>
                </c:pt>
                <c:pt idx="49">
                  <c:v>0.87953999999990595</c:v>
                </c:pt>
                <c:pt idx="50">
                  <c:v>1.43028000000004</c:v>
                </c:pt>
                <c:pt idx="51">
                  <c:v>0.51648999999997602</c:v>
                </c:pt>
                <c:pt idx="52">
                  <c:v>0.961740000000191</c:v>
                </c:pt>
                <c:pt idx="53">
                  <c:v>1.0028400000001101</c:v>
                </c:pt>
                <c:pt idx="54">
                  <c:v>1.43575999999939</c:v>
                </c:pt>
                <c:pt idx="55">
                  <c:v>1.07407999999941</c:v>
                </c:pt>
                <c:pt idx="56">
                  <c:v>0.92200999999977296</c:v>
                </c:pt>
                <c:pt idx="57">
                  <c:v>1.0768200000002299</c:v>
                </c:pt>
                <c:pt idx="58">
                  <c:v>2.14952999999969</c:v>
                </c:pt>
                <c:pt idx="59">
                  <c:v>0.76993999999967899</c:v>
                </c:pt>
                <c:pt idx="60">
                  <c:v>0.71925000000010197</c:v>
                </c:pt>
                <c:pt idx="61">
                  <c:v>0.99051000000054001</c:v>
                </c:pt>
                <c:pt idx="62">
                  <c:v>0.70828999999957898</c:v>
                </c:pt>
                <c:pt idx="63">
                  <c:v>0.37401000000045298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1BE-4170-9470-833481E1D4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7364636"/>
        <c:axId val="710722382"/>
      </c:lineChart>
      <c:catAx>
        <c:axId val="7504767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5913427"/>
        <c:crosses val="autoZero"/>
        <c:auto val="1"/>
        <c:lblAlgn val="ctr"/>
        <c:lblOffset val="100"/>
        <c:noMultiLvlLbl val="0"/>
      </c:catAx>
      <c:valAx>
        <c:axId val="145913427"/>
        <c:scaling>
          <c:orientation val="minMax"/>
          <c:min val="31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047676"/>
        <c:crosses val="autoZero"/>
        <c:crossBetween val="between"/>
      </c:valAx>
      <c:catAx>
        <c:axId val="257364636"/>
        <c:scaling>
          <c:orientation val="minMax"/>
        </c:scaling>
        <c:delete val="1"/>
        <c:axPos val="b"/>
        <c:majorTickMark val="none"/>
        <c:minorTickMark val="none"/>
        <c:tickLblPos val="nextTo"/>
        <c:crossAx val="710722382"/>
        <c:crosses val="autoZero"/>
        <c:auto val="1"/>
        <c:lblAlgn val="ctr"/>
        <c:lblOffset val="100"/>
        <c:noMultiLvlLbl val="0"/>
      </c:catAx>
      <c:valAx>
        <c:axId val="710722382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7364636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err="1" smtClean="0"/>
              <a:t>train_loss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val_loss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评价指标!$B$1</c:f>
              <c:strCache>
                <c:ptCount val="1"/>
                <c:pt idx="0">
                  <c:v>train_loss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评价指标!$B$2:$B$65</c:f>
              <c:numCache>
                <c:formatCode>General</c:formatCode>
                <c:ptCount val="64"/>
                <c:pt idx="0">
                  <c:v>0.35259499999999999</c:v>
                </c:pt>
                <c:pt idx="1">
                  <c:v>0.25562600000000002</c:v>
                </c:pt>
                <c:pt idx="2">
                  <c:v>0.271206</c:v>
                </c:pt>
                <c:pt idx="3">
                  <c:v>0.27269399999999999</c:v>
                </c:pt>
                <c:pt idx="4">
                  <c:v>0.22971</c:v>
                </c:pt>
                <c:pt idx="5">
                  <c:v>0.203319</c:v>
                </c:pt>
                <c:pt idx="6">
                  <c:v>0.19486100000000001</c:v>
                </c:pt>
                <c:pt idx="7">
                  <c:v>0.18962599999999999</c:v>
                </c:pt>
                <c:pt idx="8">
                  <c:v>0.186588</c:v>
                </c:pt>
                <c:pt idx="9">
                  <c:v>0.17200699999999999</c:v>
                </c:pt>
                <c:pt idx="10">
                  <c:v>0.198966</c:v>
                </c:pt>
                <c:pt idx="11">
                  <c:v>0.156717</c:v>
                </c:pt>
                <c:pt idx="12">
                  <c:v>0.15901799999999999</c:v>
                </c:pt>
                <c:pt idx="13">
                  <c:v>0.12764200000000001</c:v>
                </c:pt>
                <c:pt idx="14">
                  <c:v>0.13578000000000001</c:v>
                </c:pt>
                <c:pt idx="15">
                  <c:v>0.128721</c:v>
                </c:pt>
                <c:pt idx="16">
                  <c:v>0.13714499999999999</c:v>
                </c:pt>
                <c:pt idx="17">
                  <c:v>0.117884</c:v>
                </c:pt>
                <c:pt idx="18">
                  <c:v>8.9656E-2</c:v>
                </c:pt>
                <c:pt idx="19">
                  <c:v>0.146119</c:v>
                </c:pt>
                <c:pt idx="20">
                  <c:v>0.11193699999999999</c:v>
                </c:pt>
                <c:pt idx="21">
                  <c:v>9.3756000000000006E-2</c:v>
                </c:pt>
                <c:pt idx="22">
                  <c:v>9.3228000000000005E-2</c:v>
                </c:pt>
                <c:pt idx="23">
                  <c:v>9.0065000000000006E-2</c:v>
                </c:pt>
                <c:pt idx="24">
                  <c:v>8.4620000000000001E-2</c:v>
                </c:pt>
                <c:pt idx="25">
                  <c:v>7.7366000000000004E-2</c:v>
                </c:pt>
                <c:pt idx="26">
                  <c:v>9.0874999999999997E-2</c:v>
                </c:pt>
                <c:pt idx="27">
                  <c:v>8.8112999999999997E-2</c:v>
                </c:pt>
                <c:pt idx="28">
                  <c:v>8.1821000000000005E-2</c:v>
                </c:pt>
                <c:pt idx="29">
                  <c:v>7.8555E-2</c:v>
                </c:pt>
                <c:pt idx="30">
                  <c:v>7.5426000000000007E-2</c:v>
                </c:pt>
                <c:pt idx="31">
                  <c:v>5.9648E-2</c:v>
                </c:pt>
                <c:pt idx="32">
                  <c:v>4.8176999999999998E-2</c:v>
                </c:pt>
                <c:pt idx="33">
                  <c:v>6.2877000000000002E-2</c:v>
                </c:pt>
                <c:pt idx="34">
                  <c:v>5.7324E-2</c:v>
                </c:pt>
                <c:pt idx="35">
                  <c:v>5.5503999999999998E-2</c:v>
                </c:pt>
                <c:pt idx="36">
                  <c:v>6.2744999999999995E-2</c:v>
                </c:pt>
                <c:pt idx="37">
                  <c:v>6.3268000000000005E-2</c:v>
                </c:pt>
                <c:pt idx="38">
                  <c:v>4.6830999999999998E-2</c:v>
                </c:pt>
                <c:pt idx="39">
                  <c:v>5.4122000000000003E-2</c:v>
                </c:pt>
                <c:pt idx="40">
                  <c:v>5.0951999999999997E-2</c:v>
                </c:pt>
                <c:pt idx="41">
                  <c:v>4.197E-2</c:v>
                </c:pt>
                <c:pt idx="42">
                  <c:v>5.0937000000000003E-2</c:v>
                </c:pt>
                <c:pt idx="43">
                  <c:v>4.9521999999999997E-2</c:v>
                </c:pt>
                <c:pt idx="44">
                  <c:v>5.5738999999999997E-2</c:v>
                </c:pt>
                <c:pt idx="45">
                  <c:v>3.6223999999999999E-2</c:v>
                </c:pt>
                <c:pt idx="46">
                  <c:v>6.3534999999999994E-2</c:v>
                </c:pt>
                <c:pt idx="47">
                  <c:v>4.8797E-2</c:v>
                </c:pt>
                <c:pt idx="48">
                  <c:v>3.9405000000000003E-2</c:v>
                </c:pt>
                <c:pt idx="49">
                  <c:v>0.06</c:v>
                </c:pt>
                <c:pt idx="50">
                  <c:v>4.3292999999999998E-2</c:v>
                </c:pt>
                <c:pt idx="51">
                  <c:v>3.7846999999999999E-2</c:v>
                </c:pt>
                <c:pt idx="52">
                  <c:v>3.1850000000000003E-2</c:v>
                </c:pt>
                <c:pt idx="53">
                  <c:v>4.0933999999999998E-2</c:v>
                </c:pt>
                <c:pt idx="54">
                  <c:v>2.1387E-2</c:v>
                </c:pt>
                <c:pt idx="55">
                  <c:v>3.7582999999999998E-2</c:v>
                </c:pt>
                <c:pt idx="56">
                  <c:v>3.4093999999999999E-2</c:v>
                </c:pt>
                <c:pt idx="57">
                  <c:v>3.2909000000000001E-2</c:v>
                </c:pt>
                <c:pt idx="58">
                  <c:v>3.5997000000000001E-2</c:v>
                </c:pt>
                <c:pt idx="59">
                  <c:v>3.0512999999999998E-2</c:v>
                </c:pt>
                <c:pt idx="60">
                  <c:v>2.4219999999999998E-2</c:v>
                </c:pt>
                <c:pt idx="61">
                  <c:v>2.3869000000000001E-2</c:v>
                </c:pt>
                <c:pt idx="62">
                  <c:v>2.7022999999999998E-2</c:v>
                </c:pt>
                <c:pt idx="63">
                  <c:v>3.2550000000000003E-2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48-46DF-9D66-DD0F67BC25B0}"/>
            </c:ext>
          </c:extLst>
        </c:ser>
        <c:ser>
          <c:idx val="1"/>
          <c:order val="1"/>
          <c:tx>
            <c:strRef>
              <c:f>评价指标!$C$1</c:f>
              <c:strCache>
                <c:ptCount val="1"/>
                <c:pt idx="0">
                  <c:v>val_loss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评价指标!$C$2:$C$65</c:f>
              <c:numCache>
                <c:formatCode>General</c:formatCode>
                <c:ptCount val="64"/>
                <c:pt idx="0">
                  <c:v>0.38153399999999998</c:v>
                </c:pt>
                <c:pt idx="1">
                  <c:v>0.34879700000000002</c:v>
                </c:pt>
                <c:pt idx="2">
                  <c:v>0.24666299999999999</c:v>
                </c:pt>
                <c:pt idx="3">
                  <c:v>0.34251500000000001</c:v>
                </c:pt>
                <c:pt idx="4">
                  <c:v>0.24329200000000001</c:v>
                </c:pt>
                <c:pt idx="5">
                  <c:v>0.20426900000000001</c:v>
                </c:pt>
                <c:pt idx="6">
                  <c:v>0.18882399999999999</c:v>
                </c:pt>
                <c:pt idx="7">
                  <c:v>0.181088</c:v>
                </c:pt>
                <c:pt idx="8">
                  <c:v>0.148372</c:v>
                </c:pt>
                <c:pt idx="9">
                  <c:v>0.40486899999999998</c:v>
                </c:pt>
                <c:pt idx="10">
                  <c:v>0.215868</c:v>
                </c:pt>
                <c:pt idx="11">
                  <c:v>0.24427199999999999</c:v>
                </c:pt>
                <c:pt idx="12">
                  <c:v>0.25114300000000001</c:v>
                </c:pt>
                <c:pt idx="13">
                  <c:v>0.123867</c:v>
                </c:pt>
                <c:pt idx="14">
                  <c:v>0.153588</c:v>
                </c:pt>
                <c:pt idx="15">
                  <c:v>0.16540299999999999</c:v>
                </c:pt>
                <c:pt idx="16">
                  <c:v>0.27604400000000001</c:v>
                </c:pt>
                <c:pt idx="17">
                  <c:v>0.15971199999999999</c:v>
                </c:pt>
                <c:pt idx="18">
                  <c:v>8.8797000000000001E-2</c:v>
                </c:pt>
                <c:pt idx="19">
                  <c:v>0.18917800000000001</c:v>
                </c:pt>
                <c:pt idx="20">
                  <c:v>0.14494699999999999</c:v>
                </c:pt>
                <c:pt idx="21">
                  <c:v>0.11812599999999999</c:v>
                </c:pt>
                <c:pt idx="22">
                  <c:v>0.13245699999999999</c:v>
                </c:pt>
                <c:pt idx="23">
                  <c:v>0.118545</c:v>
                </c:pt>
                <c:pt idx="24">
                  <c:v>0.109139</c:v>
                </c:pt>
                <c:pt idx="25">
                  <c:v>0.17169000000000001</c:v>
                </c:pt>
                <c:pt idx="26">
                  <c:v>0.21591299999999999</c:v>
                </c:pt>
                <c:pt idx="27">
                  <c:v>9.8350999999999994E-2</c:v>
                </c:pt>
                <c:pt idx="28">
                  <c:v>0.153394</c:v>
                </c:pt>
                <c:pt idx="29">
                  <c:v>0.19164200000000001</c:v>
                </c:pt>
                <c:pt idx="30">
                  <c:v>0.112427</c:v>
                </c:pt>
                <c:pt idx="31">
                  <c:v>5.5902E-2</c:v>
                </c:pt>
                <c:pt idx="32">
                  <c:v>8.7595999999999993E-2</c:v>
                </c:pt>
                <c:pt idx="33">
                  <c:v>0.118412</c:v>
                </c:pt>
                <c:pt idx="34">
                  <c:v>9.2993000000000006E-2</c:v>
                </c:pt>
                <c:pt idx="35">
                  <c:v>4.6990999999999998E-2</c:v>
                </c:pt>
                <c:pt idx="36">
                  <c:v>9.7458000000000003E-2</c:v>
                </c:pt>
                <c:pt idx="37">
                  <c:v>8.6917999999999995E-2</c:v>
                </c:pt>
                <c:pt idx="38">
                  <c:v>5.7410000000000003E-2</c:v>
                </c:pt>
                <c:pt idx="39">
                  <c:v>5.7117000000000001E-2</c:v>
                </c:pt>
                <c:pt idx="40">
                  <c:v>5.5466000000000001E-2</c:v>
                </c:pt>
                <c:pt idx="41">
                  <c:v>3.8712000000000003E-2</c:v>
                </c:pt>
                <c:pt idx="42">
                  <c:v>5.8389999999999997E-2</c:v>
                </c:pt>
                <c:pt idx="43">
                  <c:v>8.1164E-2</c:v>
                </c:pt>
                <c:pt idx="44">
                  <c:v>6.3753000000000004E-2</c:v>
                </c:pt>
                <c:pt idx="45">
                  <c:v>3.2731000000000003E-2</c:v>
                </c:pt>
                <c:pt idx="46">
                  <c:v>0.104576</c:v>
                </c:pt>
                <c:pt idx="47">
                  <c:v>8.7550000000000003E-2</c:v>
                </c:pt>
                <c:pt idx="48">
                  <c:v>5.0189999999999999E-2</c:v>
                </c:pt>
                <c:pt idx="49">
                  <c:v>3.6276999999999997E-2</c:v>
                </c:pt>
                <c:pt idx="50">
                  <c:v>5.3314E-2</c:v>
                </c:pt>
                <c:pt idx="51">
                  <c:v>2.8857000000000001E-2</c:v>
                </c:pt>
                <c:pt idx="52">
                  <c:v>6.9256999999999999E-2</c:v>
                </c:pt>
                <c:pt idx="53">
                  <c:v>1.6056000000000001E-2</c:v>
                </c:pt>
                <c:pt idx="54">
                  <c:v>9.3183000000000002E-2</c:v>
                </c:pt>
                <c:pt idx="55">
                  <c:v>6.5458000000000002E-2</c:v>
                </c:pt>
                <c:pt idx="56">
                  <c:v>0.120728</c:v>
                </c:pt>
                <c:pt idx="57">
                  <c:v>0.15848699999999999</c:v>
                </c:pt>
                <c:pt idx="58">
                  <c:v>4.9017999999999999E-2</c:v>
                </c:pt>
                <c:pt idx="59">
                  <c:v>4.8712999999999999E-2</c:v>
                </c:pt>
                <c:pt idx="60">
                  <c:v>2.7931999999999998E-2</c:v>
                </c:pt>
                <c:pt idx="61">
                  <c:v>7.0374999999999993E-2</c:v>
                </c:pt>
                <c:pt idx="62">
                  <c:v>2.0091000000000001E-2</c:v>
                </c:pt>
                <c:pt idx="63">
                  <c:v>1.5336000000000001E-2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48-46DF-9D66-DD0F67BC2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6736511"/>
        <c:axId val="556738591"/>
      </c:lineChart>
      <c:catAx>
        <c:axId val="55673651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6738591"/>
        <c:crosses val="autoZero"/>
        <c:auto val="1"/>
        <c:lblAlgn val="ctr"/>
        <c:lblOffset val="100"/>
        <c:noMultiLvlLbl val="0"/>
      </c:catAx>
      <c:valAx>
        <c:axId val="556738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67365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train_accuray &amp; val_accuracy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评价指标!$D$1</c:f>
              <c:strCache>
                <c:ptCount val="1"/>
                <c:pt idx="0">
                  <c:v>train 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评价指标!$D$2:$D$65</c:f>
              <c:numCache>
                <c:formatCode>General</c:formatCode>
                <c:ptCount val="64"/>
                <c:pt idx="0">
                  <c:v>0.84824600000000006</c:v>
                </c:pt>
                <c:pt idx="1">
                  <c:v>0.90171100000000004</c:v>
                </c:pt>
                <c:pt idx="2">
                  <c:v>0.89300900000000005</c:v>
                </c:pt>
                <c:pt idx="3">
                  <c:v>0.90139400000000003</c:v>
                </c:pt>
                <c:pt idx="4">
                  <c:v>0.92592799999999997</c:v>
                </c:pt>
                <c:pt idx="5">
                  <c:v>0.92996800000000002</c:v>
                </c:pt>
                <c:pt idx="6">
                  <c:v>0.92580600000000002</c:v>
                </c:pt>
                <c:pt idx="7">
                  <c:v>0.93450999999999995</c:v>
                </c:pt>
                <c:pt idx="8">
                  <c:v>0.93043799999999999</c:v>
                </c:pt>
                <c:pt idx="9">
                  <c:v>0.94108000000000003</c:v>
                </c:pt>
                <c:pt idx="10">
                  <c:v>0.92654099999999995</c:v>
                </c:pt>
                <c:pt idx="11">
                  <c:v>0.94189000000000001</c:v>
                </c:pt>
                <c:pt idx="12">
                  <c:v>0.94249000000000005</c:v>
                </c:pt>
                <c:pt idx="13">
                  <c:v>0.95143200000000006</c:v>
                </c:pt>
                <c:pt idx="14">
                  <c:v>0.95085900000000001</c:v>
                </c:pt>
                <c:pt idx="15">
                  <c:v>0.95403199999999999</c:v>
                </c:pt>
                <c:pt idx="16">
                  <c:v>0.95355400000000001</c:v>
                </c:pt>
                <c:pt idx="17">
                  <c:v>0.958708</c:v>
                </c:pt>
                <c:pt idx="18">
                  <c:v>0.96645800000000004</c:v>
                </c:pt>
                <c:pt idx="19">
                  <c:v>0.94771300000000003</c:v>
                </c:pt>
                <c:pt idx="20">
                  <c:v>0.95942400000000005</c:v>
                </c:pt>
                <c:pt idx="21">
                  <c:v>0.96773200000000004</c:v>
                </c:pt>
                <c:pt idx="22">
                  <c:v>0.96737499999999998</c:v>
                </c:pt>
                <c:pt idx="23">
                  <c:v>0.96834500000000001</c:v>
                </c:pt>
                <c:pt idx="24">
                  <c:v>0.96944600000000003</c:v>
                </c:pt>
                <c:pt idx="25">
                  <c:v>0.96995399999999998</c:v>
                </c:pt>
                <c:pt idx="26">
                  <c:v>0.96934799999999999</c:v>
                </c:pt>
                <c:pt idx="27">
                  <c:v>0.97048100000000004</c:v>
                </c:pt>
                <c:pt idx="28">
                  <c:v>0.97184700000000002</c:v>
                </c:pt>
                <c:pt idx="29">
                  <c:v>0.97550499999999996</c:v>
                </c:pt>
                <c:pt idx="30">
                  <c:v>0.97169899999999998</c:v>
                </c:pt>
                <c:pt idx="31">
                  <c:v>0.97932799999999998</c:v>
                </c:pt>
                <c:pt idx="32">
                  <c:v>0.98502699999999999</c:v>
                </c:pt>
                <c:pt idx="33">
                  <c:v>0.97865899999999995</c:v>
                </c:pt>
                <c:pt idx="34">
                  <c:v>0.97869099999999998</c:v>
                </c:pt>
                <c:pt idx="35">
                  <c:v>0.98154399999999997</c:v>
                </c:pt>
                <c:pt idx="36">
                  <c:v>0.98022100000000001</c:v>
                </c:pt>
                <c:pt idx="37">
                  <c:v>0.97790900000000003</c:v>
                </c:pt>
                <c:pt idx="38">
                  <c:v>0.98259399999999997</c:v>
                </c:pt>
                <c:pt idx="39">
                  <c:v>0.98207199999999994</c:v>
                </c:pt>
                <c:pt idx="40">
                  <c:v>0.98254600000000003</c:v>
                </c:pt>
                <c:pt idx="41">
                  <c:v>0.98705900000000002</c:v>
                </c:pt>
                <c:pt idx="42">
                  <c:v>0.98246699999999998</c:v>
                </c:pt>
                <c:pt idx="43">
                  <c:v>0.98041100000000003</c:v>
                </c:pt>
                <c:pt idx="44">
                  <c:v>0.98072300000000001</c:v>
                </c:pt>
                <c:pt idx="45">
                  <c:v>0.98599300000000001</c:v>
                </c:pt>
                <c:pt idx="46">
                  <c:v>0.98050499999999996</c:v>
                </c:pt>
                <c:pt idx="47">
                  <c:v>0.98129699999999997</c:v>
                </c:pt>
                <c:pt idx="48">
                  <c:v>0.98676600000000003</c:v>
                </c:pt>
                <c:pt idx="49">
                  <c:v>0.98117500000000002</c:v>
                </c:pt>
                <c:pt idx="50">
                  <c:v>0.98316300000000001</c:v>
                </c:pt>
                <c:pt idx="51">
                  <c:v>0.98722100000000002</c:v>
                </c:pt>
                <c:pt idx="52">
                  <c:v>0.98914999999999997</c:v>
                </c:pt>
                <c:pt idx="53">
                  <c:v>0.98597500000000005</c:v>
                </c:pt>
                <c:pt idx="54">
                  <c:v>0.99286799999999997</c:v>
                </c:pt>
                <c:pt idx="55">
                  <c:v>0.98741900000000005</c:v>
                </c:pt>
                <c:pt idx="56">
                  <c:v>0.987761</c:v>
                </c:pt>
                <c:pt idx="57">
                  <c:v>0.98734</c:v>
                </c:pt>
                <c:pt idx="58">
                  <c:v>0.98809199999999997</c:v>
                </c:pt>
                <c:pt idx="59">
                  <c:v>0.98916599999999999</c:v>
                </c:pt>
                <c:pt idx="60">
                  <c:v>0.99184099999999997</c:v>
                </c:pt>
                <c:pt idx="61">
                  <c:v>0.99232799999999999</c:v>
                </c:pt>
                <c:pt idx="62">
                  <c:v>0.98972499999999997</c:v>
                </c:pt>
                <c:pt idx="63">
                  <c:v>0.98813700000000004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F9-499F-ADAB-887385017F69}"/>
            </c:ext>
          </c:extLst>
        </c:ser>
        <c:ser>
          <c:idx val="1"/>
          <c:order val="1"/>
          <c:tx>
            <c:strRef>
              <c:f>评价指标!$E$1</c:f>
              <c:strCache>
                <c:ptCount val="1"/>
                <c:pt idx="0">
                  <c:v>val accuracy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评价指标!$E$2:$E$65</c:f>
              <c:numCache>
                <c:formatCode>General</c:formatCode>
                <c:ptCount val="64"/>
                <c:pt idx="0">
                  <c:v>0.86000299999999996</c:v>
                </c:pt>
                <c:pt idx="1">
                  <c:v>0.85168999999999995</c:v>
                </c:pt>
                <c:pt idx="2">
                  <c:v>0.90205199999999996</c:v>
                </c:pt>
                <c:pt idx="3">
                  <c:v>0.84636900000000004</c:v>
                </c:pt>
                <c:pt idx="4">
                  <c:v>0.90123600000000004</c:v>
                </c:pt>
                <c:pt idx="5">
                  <c:v>0.90839800000000004</c:v>
                </c:pt>
                <c:pt idx="6">
                  <c:v>0.90504099999999998</c:v>
                </c:pt>
                <c:pt idx="7">
                  <c:v>0.91958099999999998</c:v>
                </c:pt>
                <c:pt idx="8">
                  <c:v>0.94229700000000005</c:v>
                </c:pt>
                <c:pt idx="9">
                  <c:v>0.86044699999999996</c:v>
                </c:pt>
                <c:pt idx="10">
                  <c:v>0.89822299999999999</c:v>
                </c:pt>
                <c:pt idx="11">
                  <c:v>0.92605599999999999</c:v>
                </c:pt>
                <c:pt idx="12">
                  <c:v>0.88437299999999996</c:v>
                </c:pt>
                <c:pt idx="13">
                  <c:v>0.95746200000000004</c:v>
                </c:pt>
                <c:pt idx="14">
                  <c:v>0.92586800000000002</c:v>
                </c:pt>
                <c:pt idx="15">
                  <c:v>0.932975</c:v>
                </c:pt>
                <c:pt idx="16">
                  <c:v>0.89728399999999997</c:v>
                </c:pt>
                <c:pt idx="17">
                  <c:v>0.91571000000000002</c:v>
                </c:pt>
                <c:pt idx="18">
                  <c:v>0.97403700000000004</c:v>
                </c:pt>
                <c:pt idx="19">
                  <c:v>0.93106199999999995</c:v>
                </c:pt>
                <c:pt idx="20">
                  <c:v>0.94092200000000004</c:v>
                </c:pt>
                <c:pt idx="21">
                  <c:v>0.93071700000000002</c:v>
                </c:pt>
                <c:pt idx="22">
                  <c:v>0.94746399999999997</c:v>
                </c:pt>
                <c:pt idx="23">
                  <c:v>0.96282999999999996</c:v>
                </c:pt>
                <c:pt idx="24">
                  <c:v>0.95023899999999994</c:v>
                </c:pt>
                <c:pt idx="25">
                  <c:v>0.91571499999999995</c:v>
                </c:pt>
                <c:pt idx="26">
                  <c:v>0.903169</c:v>
                </c:pt>
                <c:pt idx="27">
                  <c:v>0.97467899999999996</c:v>
                </c:pt>
                <c:pt idx="28">
                  <c:v>0.93052900000000005</c:v>
                </c:pt>
                <c:pt idx="29">
                  <c:v>0.92927300000000002</c:v>
                </c:pt>
                <c:pt idx="30">
                  <c:v>0.96</c:v>
                </c:pt>
                <c:pt idx="31">
                  <c:v>0.98081499999999999</c:v>
                </c:pt>
                <c:pt idx="32">
                  <c:v>0.96043299999999998</c:v>
                </c:pt>
                <c:pt idx="33">
                  <c:v>0.94763799999999998</c:v>
                </c:pt>
                <c:pt idx="34">
                  <c:v>0.96099999999999997</c:v>
                </c:pt>
                <c:pt idx="35">
                  <c:v>0.98209800000000003</c:v>
                </c:pt>
                <c:pt idx="36">
                  <c:v>0.96707299999999996</c:v>
                </c:pt>
                <c:pt idx="37">
                  <c:v>0.96765100000000004</c:v>
                </c:pt>
                <c:pt idx="38">
                  <c:v>0.976912</c:v>
                </c:pt>
                <c:pt idx="39">
                  <c:v>0.98436000000000001</c:v>
                </c:pt>
                <c:pt idx="40">
                  <c:v>0.97962400000000005</c:v>
                </c:pt>
                <c:pt idx="41">
                  <c:v>0.98797599999999997</c:v>
                </c:pt>
                <c:pt idx="42">
                  <c:v>0.97557199999999999</c:v>
                </c:pt>
                <c:pt idx="43">
                  <c:v>0.96760199999999996</c:v>
                </c:pt>
                <c:pt idx="44">
                  <c:v>0.97465000000000002</c:v>
                </c:pt>
                <c:pt idx="45">
                  <c:v>0.99265300000000001</c:v>
                </c:pt>
                <c:pt idx="46">
                  <c:v>0.96981499999999998</c:v>
                </c:pt>
                <c:pt idx="47">
                  <c:v>0.96634699999999996</c:v>
                </c:pt>
                <c:pt idx="48">
                  <c:v>0.9798</c:v>
                </c:pt>
                <c:pt idx="49">
                  <c:v>0.98591099999999998</c:v>
                </c:pt>
                <c:pt idx="50">
                  <c:v>0.984873</c:v>
                </c:pt>
                <c:pt idx="51">
                  <c:v>0.99376799999999998</c:v>
                </c:pt>
                <c:pt idx="52">
                  <c:v>0.96975999999999996</c:v>
                </c:pt>
                <c:pt idx="53">
                  <c:v>0.99900999999999995</c:v>
                </c:pt>
                <c:pt idx="54">
                  <c:v>0.95337499999999997</c:v>
                </c:pt>
                <c:pt idx="55">
                  <c:v>0.98293399999999997</c:v>
                </c:pt>
                <c:pt idx="56">
                  <c:v>0.95358299999999996</c:v>
                </c:pt>
                <c:pt idx="57">
                  <c:v>0.91415800000000003</c:v>
                </c:pt>
                <c:pt idx="58">
                  <c:v>0.98500799999999999</c:v>
                </c:pt>
                <c:pt idx="59">
                  <c:v>0.98158400000000001</c:v>
                </c:pt>
                <c:pt idx="60">
                  <c:v>0.99530399999999997</c:v>
                </c:pt>
                <c:pt idx="61">
                  <c:v>0.969136</c:v>
                </c:pt>
                <c:pt idx="62">
                  <c:v>0.99180100000000004</c:v>
                </c:pt>
                <c:pt idx="63">
                  <c:v>0.99567300000000003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7F9-499F-ADAB-887385017F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337631"/>
        <c:axId val="726338047"/>
      </c:lineChart>
      <c:catAx>
        <c:axId val="7263376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6338047"/>
        <c:crosses val="autoZero"/>
        <c:auto val="1"/>
        <c:lblAlgn val="ctr"/>
        <c:lblOffset val="100"/>
        <c:noMultiLvlLbl val="0"/>
      </c:catAx>
      <c:valAx>
        <c:axId val="726338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6337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ball_Iou &amp; oilball_Iou</a:t>
            </a:r>
            <a:r>
              <a:rPr lang="en-US" altLang="zh-CN" baseline="0"/>
              <a:t> &amp; mIou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评价指标!$F$1</c:f>
              <c:strCache>
                <c:ptCount val="1"/>
                <c:pt idx="0">
                  <c:v>ball_Iou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评价指标!$F$2:$F$65</c:f>
              <c:numCache>
                <c:formatCode>General</c:formatCode>
                <c:ptCount val="64"/>
                <c:pt idx="0">
                  <c:v>0.81399999999999995</c:v>
                </c:pt>
                <c:pt idx="1">
                  <c:v>0.8</c:v>
                </c:pt>
                <c:pt idx="2">
                  <c:v>0.86599999999999999</c:v>
                </c:pt>
                <c:pt idx="3">
                  <c:v>0.78900000000000003</c:v>
                </c:pt>
                <c:pt idx="4">
                  <c:v>0.874</c:v>
                </c:pt>
                <c:pt idx="5">
                  <c:v>0.88</c:v>
                </c:pt>
                <c:pt idx="6">
                  <c:v>0.86</c:v>
                </c:pt>
                <c:pt idx="7">
                  <c:v>0.89500000000000002</c:v>
                </c:pt>
                <c:pt idx="8">
                  <c:v>0.92800000000000005</c:v>
                </c:pt>
                <c:pt idx="9">
                  <c:v>0.80100000000000005</c:v>
                </c:pt>
                <c:pt idx="10">
                  <c:v>0.873</c:v>
                </c:pt>
                <c:pt idx="11">
                  <c:v>0.90300000000000002</c:v>
                </c:pt>
                <c:pt idx="12">
                  <c:v>0.86</c:v>
                </c:pt>
                <c:pt idx="13">
                  <c:v>0.93799999999999994</c:v>
                </c:pt>
                <c:pt idx="14">
                  <c:v>0.9</c:v>
                </c:pt>
                <c:pt idx="15">
                  <c:v>0.91700000000000004</c:v>
                </c:pt>
                <c:pt idx="16">
                  <c:v>0.86699999999999999</c:v>
                </c:pt>
                <c:pt idx="17">
                  <c:v>0.88700000000000001</c:v>
                </c:pt>
                <c:pt idx="18">
                  <c:v>0.96499999999999997</c:v>
                </c:pt>
                <c:pt idx="19">
                  <c:v>0.91200000000000003</c:v>
                </c:pt>
                <c:pt idx="20">
                  <c:v>0.91800000000000004</c:v>
                </c:pt>
                <c:pt idx="21">
                  <c:v>0.90600000000000003</c:v>
                </c:pt>
                <c:pt idx="22">
                  <c:v>0.92600000000000005</c:v>
                </c:pt>
                <c:pt idx="23">
                  <c:v>0.94799999999999995</c:v>
                </c:pt>
                <c:pt idx="24">
                  <c:v>0.93100000000000005</c:v>
                </c:pt>
                <c:pt idx="25">
                  <c:v>0.88800000000000001</c:v>
                </c:pt>
                <c:pt idx="26">
                  <c:v>0.86699999999999999</c:v>
                </c:pt>
                <c:pt idx="27">
                  <c:v>0.96599999999999997</c:v>
                </c:pt>
                <c:pt idx="28">
                  <c:v>0.90300000000000002</c:v>
                </c:pt>
                <c:pt idx="29">
                  <c:v>0.90800000000000003</c:v>
                </c:pt>
                <c:pt idx="30">
                  <c:v>0.94399999999999995</c:v>
                </c:pt>
                <c:pt idx="31">
                  <c:v>0.97399999999999998</c:v>
                </c:pt>
                <c:pt idx="32">
                  <c:v>0.94199999999999995</c:v>
                </c:pt>
                <c:pt idx="33">
                  <c:v>0.93400000000000005</c:v>
                </c:pt>
                <c:pt idx="34">
                  <c:v>0.95</c:v>
                </c:pt>
                <c:pt idx="35">
                  <c:v>0.97599999999999998</c:v>
                </c:pt>
                <c:pt idx="36">
                  <c:v>0.95499999999999996</c:v>
                </c:pt>
                <c:pt idx="37">
                  <c:v>0.95499999999999996</c:v>
                </c:pt>
                <c:pt idx="38">
                  <c:v>0.97</c:v>
                </c:pt>
                <c:pt idx="39">
                  <c:v>0.97699999999999998</c:v>
                </c:pt>
                <c:pt idx="40">
                  <c:v>0.97099999999999997</c:v>
                </c:pt>
                <c:pt idx="41">
                  <c:v>0.98299999999999998</c:v>
                </c:pt>
                <c:pt idx="42">
                  <c:v>0.96599999999999997</c:v>
                </c:pt>
                <c:pt idx="43">
                  <c:v>0.95299999999999996</c:v>
                </c:pt>
                <c:pt idx="44">
                  <c:v>0.96699999999999997</c:v>
                </c:pt>
                <c:pt idx="45">
                  <c:v>0.99</c:v>
                </c:pt>
                <c:pt idx="46">
                  <c:v>0.96099999999999997</c:v>
                </c:pt>
                <c:pt idx="47">
                  <c:v>0.95199999999999996</c:v>
                </c:pt>
                <c:pt idx="48">
                  <c:v>0.97199999999999998</c:v>
                </c:pt>
                <c:pt idx="49">
                  <c:v>0.98099999999999998</c:v>
                </c:pt>
                <c:pt idx="50">
                  <c:v>0.97799999999999998</c:v>
                </c:pt>
                <c:pt idx="51">
                  <c:v>0.99</c:v>
                </c:pt>
                <c:pt idx="52">
                  <c:v>0.96099999999999997</c:v>
                </c:pt>
                <c:pt idx="53">
                  <c:v>0.999</c:v>
                </c:pt>
                <c:pt idx="54">
                  <c:v>0.92900000000000005</c:v>
                </c:pt>
                <c:pt idx="55">
                  <c:v>0.97699999999999998</c:v>
                </c:pt>
                <c:pt idx="56">
                  <c:v>0.93799999999999994</c:v>
                </c:pt>
                <c:pt idx="57">
                  <c:v>0.88100000000000001</c:v>
                </c:pt>
                <c:pt idx="58">
                  <c:v>0.97899999999999998</c:v>
                </c:pt>
                <c:pt idx="59">
                  <c:v>0.97199999999999998</c:v>
                </c:pt>
                <c:pt idx="60">
                  <c:v>0.99299999999999999</c:v>
                </c:pt>
                <c:pt idx="61">
                  <c:v>0.95599999999999996</c:v>
                </c:pt>
                <c:pt idx="62">
                  <c:v>0.98899999999999999</c:v>
                </c:pt>
                <c:pt idx="63">
                  <c:v>0.99399999999999999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37-4F10-B019-CAD8896BA4D4}"/>
            </c:ext>
          </c:extLst>
        </c:ser>
        <c:ser>
          <c:idx val="1"/>
          <c:order val="1"/>
          <c:tx>
            <c:strRef>
              <c:f>评价指标!$G$1</c:f>
              <c:strCache>
                <c:ptCount val="1"/>
                <c:pt idx="0">
                  <c:v>oilball_Iou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评价指标!$G$2:$G$65</c:f>
              <c:numCache>
                <c:formatCode>General</c:formatCode>
                <c:ptCount val="64"/>
                <c:pt idx="0">
                  <c:v>0.63800000000000001</c:v>
                </c:pt>
                <c:pt idx="1">
                  <c:v>0.63500000000000001</c:v>
                </c:pt>
                <c:pt idx="2">
                  <c:v>0.73199999999999998</c:v>
                </c:pt>
                <c:pt idx="3">
                  <c:v>0.63800000000000001</c:v>
                </c:pt>
                <c:pt idx="4">
                  <c:v>0.68700000000000006</c:v>
                </c:pt>
                <c:pt idx="5">
                  <c:v>0.71899999999999997</c:v>
                </c:pt>
                <c:pt idx="6">
                  <c:v>0.77200000000000002</c:v>
                </c:pt>
                <c:pt idx="7">
                  <c:v>0.745</c:v>
                </c:pt>
                <c:pt idx="8">
                  <c:v>0.77200000000000002</c:v>
                </c:pt>
                <c:pt idx="9">
                  <c:v>0.68</c:v>
                </c:pt>
                <c:pt idx="10">
                  <c:v>0.66100000000000003</c:v>
                </c:pt>
                <c:pt idx="11">
                  <c:v>0.76</c:v>
                </c:pt>
                <c:pt idx="12">
                  <c:v>0.6</c:v>
                </c:pt>
                <c:pt idx="13">
                  <c:v>0.879</c:v>
                </c:pt>
                <c:pt idx="14">
                  <c:v>0.77500000000000002</c:v>
                </c:pt>
                <c:pt idx="15">
                  <c:v>0.74099999999999999</c:v>
                </c:pt>
                <c:pt idx="16">
                  <c:v>0.69</c:v>
                </c:pt>
                <c:pt idx="17">
                  <c:v>0.752</c:v>
                </c:pt>
                <c:pt idx="18">
                  <c:v>0.90500000000000003</c:v>
                </c:pt>
                <c:pt idx="19">
                  <c:v>0.75600000000000001</c:v>
                </c:pt>
                <c:pt idx="20">
                  <c:v>0.82399999999999995</c:v>
                </c:pt>
                <c:pt idx="21">
                  <c:v>0.79400000000000004</c:v>
                </c:pt>
                <c:pt idx="22">
                  <c:v>0.84499999999999997</c:v>
                </c:pt>
                <c:pt idx="23">
                  <c:v>0.88500000000000001</c:v>
                </c:pt>
                <c:pt idx="24">
                  <c:v>0.85</c:v>
                </c:pt>
                <c:pt idx="25">
                  <c:v>0.747</c:v>
                </c:pt>
                <c:pt idx="26">
                  <c:v>0.73599999999999999</c:v>
                </c:pt>
                <c:pt idx="27">
                  <c:v>0.91200000000000003</c:v>
                </c:pt>
                <c:pt idx="28">
                  <c:v>0.80300000000000005</c:v>
                </c:pt>
                <c:pt idx="29">
                  <c:v>0.76600000000000001</c:v>
                </c:pt>
                <c:pt idx="30">
                  <c:v>0.875</c:v>
                </c:pt>
                <c:pt idx="31">
                  <c:v>0.92800000000000005</c:v>
                </c:pt>
                <c:pt idx="32">
                  <c:v>0.88800000000000001</c:v>
                </c:pt>
                <c:pt idx="33">
                  <c:v>0.79600000000000004</c:v>
                </c:pt>
                <c:pt idx="34">
                  <c:v>0.85299999999999998</c:v>
                </c:pt>
                <c:pt idx="35">
                  <c:v>0.93100000000000005</c:v>
                </c:pt>
                <c:pt idx="36">
                  <c:v>0.88800000000000001</c:v>
                </c:pt>
                <c:pt idx="37">
                  <c:v>0.89500000000000002</c:v>
                </c:pt>
                <c:pt idx="38">
                  <c:v>0.90900000000000003</c:v>
                </c:pt>
                <c:pt idx="39">
                  <c:v>0.95199999999999996</c:v>
                </c:pt>
                <c:pt idx="40">
                  <c:v>0.93700000000000006</c:v>
                </c:pt>
                <c:pt idx="41">
                  <c:v>0.96</c:v>
                </c:pt>
                <c:pt idx="42">
                  <c:v>0.92100000000000004</c:v>
                </c:pt>
                <c:pt idx="43">
                  <c:v>0.90500000000000003</c:v>
                </c:pt>
                <c:pt idx="44">
                  <c:v>0.90400000000000003</c:v>
                </c:pt>
                <c:pt idx="45">
                  <c:v>0.97299999999999998</c:v>
                </c:pt>
                <c:pt idx="46">
                  <c:v>0.88600000000000001</c:v>
                </c:pt>
                <c:pt idx="47">
                  <c:v>0.89900000000000002</c:v>
                </c:pt>
                <c:pt idx="48">
                  <c:v>0.93500000000000005</c:v>
                </c:pt>
                <c:pt idx="49">
                  <c:v>0.94599999999999995</c:v>
                </c:pt>
                <c:pt idx="50">
                  <c:v>0.95199999999999996</c:v>
                </c:pt>
                <c:pt idx="51">
                  <c:v>0.98299999999999998</c:v>
                </c:pt>
                <c:pt idx="52">
                  <c:v>0.88500000000000001</c:v>
                </c:pt>
                <c:pt idx="53">
                  <c:v>0.996</c:v>
                </c:pt>
                <c:pt idx="54">
                  <c:v>0.88</c:v>
                </c:pt>
                <c:pt idx="55">
                  <c:v>0.93799999999999994</c:v>
                </c:pt>
                <c:pt idx="56">
                  <c:v>0.84299999999999997</c:v>
                </c:pt>
                <c:pt idx="57">
                  <c:v>0.76300000000000001</c:v>
                </c:pt>
                <c:pt idx="58">
                  <c:v>0.94799999999999995</c:v>
                </c:pt>
                <c:pt idx="59">
                  <c:v>0.94799999999999995</c:v>
                </c:pt>
                <c:pt idx="60">
                  <c:v>0.98499999999999999</c:v>
                </c:pt>
                <c:pt idx="61">
                  <c:v>0.90500000000000003</c:v>
                </c:pt>
                <c:pt idx="62">
                  <c:v>0.97099999999999997</c:v>
                </c:pt>
                <c:pt idx="63">
                  <c:v>0.98699999999999999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37-4F10-B019-CAD8896BA4D4}"/>
            </c:ext>
          </c:extLst>
        </c:ser>
        <c:ser>
          <c:idx val="2"/>
          <c:order val="2"/>
          <c:tx>
            <c:strRef>
              <c:f>评价指标!$H$1</c:f>
              <c:strCache>
                <c:ptCount val="1"/>
                <c:pt idx="0">
                  <c:v>mIou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评价指标!$H$2:$H$65</c:f>
              <c:numCache>
                <c:formatCode>General</c:formatCode>
                <c:ptCount val="64"/>
                <c:pt idx="0">
                  <c:v>0.72599999999999998</c:v>
                </c:pt>
                <c:pt idx="1">
                  <c:v>0.71750000000000003</c:v>
                </c:pt>
                <c:pt idx="2">
                  <c:v>0.79899999999999993</c:v>
                </c:pt>
                <c:pt idx="3">
                  <c:v>0.71350000000000002</c:v>
                </c:pt>
                <c:pt idx="4">
                  <c:v>0.78049999999999997</c:v>
                </c:pt>
                <c:pt idx="5">
                  <c:v>0.79949999999999999</c:v>
                </c:pt>
                <c:pt idx="6">
                  <c:v>0.81600000000000006</c:v>
                </c:pt>
                <c:pt idx="7">
                  <c:v>0.82000000000000006</c:v>
                </c:pt>
                <c:pt idx="8">
                  <c:v>0.85000000000000009</c:v>
                </c:pt>
                <c:pt idx="9">
                  <c:v>0.74050000000000005</c:v>
                </c:pt>
                <c:pt idx="10">
                  <c:v>0.76700000000000002</c:v>
                </c:pt>
                <c:pt idx="11">
                  <c:v>0.83150000000000002</c:v>
                </c:pt>
                <c:pt idx="12">
                  <c:v>0.73</c:v>
                </c:pt>
                <c:pt idx="13">
                  <c:v>0.90849999999999997</c:v>
                </c:pt>
                <c:pt idx="14">
                  <c:v>0.83750000000000002</c:v>
                </c:pt>
                <c:pt idx="15">
                  <c:v>0.82899999999999996</c:v>
                </c:pt>
                <c:pt idx="16">
                  <c:v>0.77849999999999997</c:v>
                </c:pt>
                <c:pt idx="17">
                  <c:v>0.81950000000000001</c:v>
                </c:pt>
                <c:pt idx="18">
                  <c:v>0.93500000000000005</c:v>
                </c:pt>
                <c:pt idx="19">
                  <c:v>0.83400000000000007</c:v>
                </c:pt>
                <c:pt idx="20">
                  <c:v>0.871</c:v>
                </c:pt>
                <c:pt idx="21">
                  <c:v>0.85000000000000009</c:v>
                </c:pt>
                <c:pt idx="22">
                  <c:v>0.88549999999999995</c:v>
                </c:pt>
                <c:pt idx="23">
                  <c:v>0.91649999999999998</c:v>
                </c:pt>
                <c:pt idx="24">
                  <c:v>0.89050000000000007</c:v>
                </c:pt>
                <c:pt idx="25">
                  <c:v>0.8175</c:v>
                </c:pt>
                <c:pt idx="26">
                  <c:v>0.80149999999999999</c:v>
                </c:pt>
                <c:pt idx="27">
                  <c:v>0.93900000000000006</c:v>
                </c:pt>
                <c:pt idx="28">
                  <c:v>0.85299999999999998</c:v>
                </c:pt>
                <c:pt idx="29">
                  <c:v>0.83699999999999997</c:v>
                </c:pt>
                <c:pt idx="30">
                  <c:v>0.90949999999999998</c:v>
                </c:pt>
                <c:pt idx="31">
                  <c:v>0.95100000000000007</c:v>
                </c:pt>
                <c:pt idx="32">
                  <c:v>0.91500000000000004</c:v>
                </c:pt>
                <c:pt idx="33">
                  <c:v>0.86499999999999999</c:v>
                </c:pt>
                <c:pt idx="34">
                  <c:v>0.90149999999999997</c:v>
                </c:pt>
                <c:pt idx="35">
                  <c:v>0.95350000000000001</c:v>
                </c:pt>
                <c:pt idx="36">
                  <c:v>0.92149999999999999</c:v>
                </c:pt>
                <c:pt idx="37">
                  <c:v>0.92500000000000004</c:v>
                </c:pt>
                <c:pt idx="38">
                  <c:v>0.9395</c:v>
                </c:pt>
                <c:pt idx="39">
                  <c:v>0.96449999999999991</c:v>
                </c:pt>
                <c:pt idx="40">
                  <c:v>0.95399999999999996</c:v>
                </c:pt>
                <c:pt idx="41">
                  <c:v>0.97150000000000003</c:v>
                </c:pt>
                <c:pt idx="42">
                  <c:v>0.94350000000000001</c:v>
                </c:pt>
                <c:pt idx="43">
                  <c:v>0.92900000000000005</c:v>
                </c:pt>
                <c:pt idx="44">
                  <c:v>0.9355</c:v>
                </c:pt>
                <c:pt idx="45">
                  <c:v>0.98150000000000004</c:v>
                </c:pt>
                <c:pt idx="46">
                  <c:v>0.92349999999999999</c:v>
                </c:pt>
                <c:pt idx="47">
                  <c:v>0.92549999999999999</c:v>
                </c:pt>
                <c:pt idx="48">
                  <c:v>0.95350000000000001</c:v>
                </c:pt>
                <c:pt idx="49">
                  <c:v>0.96350000000000002</c:v>
                </c:pt>
                <c:pt idx="50">
                  <c:v>0.96499999999999997</c:v>
                </c:pt>
                <c:pt idx="51">
                  <c:v>0.98649999999999993</c:v>
                </c:pt>
                <c:pt idx="52">
                  <c:v>0.92300000000000004</c:v>
                </c:pt>
                <c:pt idx="53">
                  <c:v>0.99750000000000005</c:v>
                </c:pt>
                <c:pt idx="54">
                  <c:v>0.90450000000000008</c:v>
                </c:pt>
                <c:pt idx="55">
                  <c:v>0.95750000000000002</c:v>
                </c:pt>
                <c:pt idx="56">
                  <c:v>0.89049999999999996</c:v>
                </c:pt>
                <c:pt idx="57">
                  <c:v>0.82200000000000006</c:v>
                </c:pt>
                <c:pt idx="58">
                  <c:v>0.96350000000000002</c:v>
                </c:pt>
                <c:pt idx="59">
                  <c:v>0.96</c:v>
                </c:pt>
                <c:pt idx="60">
                  <c:v>0.98899999999999999</c:v>
                </c:pt>
                <c:pt idx="61">
                  <c:v>0.93049999999999999</c:v>
                </c:pt>
                <c:pt idx="62">
                  <c:v>0.98</c:v>
                </c:pt>
                <c:pt idx="63">
                  <c:v>0.99049999999999994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837-4F10-B019-CAD8896BA4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8489855"/>
        <c:axId val="726341791"/>
      </c:lineChart>
      <c:catAx>
        <c:axId val="55848985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6341791"/>
        <c:crosses val="autoZero"/>
        <c:auto val="1"/>
        <c:lblAlgn val="ctr"/>
        <c:lblOffset val="100"/>
        <c:noMultiLvlLbl val="0"/>
      </c:catAx>
      <c:valAx>
        <c:axId val="726341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84898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err="1"/>
              <a:t>test_Iou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评价指标!$K$1</c:f>
              <c:strCache>
                <c:ptCount val="1"/>
                <c:pt idx="0">
                  <c:v>test_ball_Iou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评价指标!$K$2:$K$11</c:f>
              <c:numCache>
                <c:formatCode>General</c:formatCode>
                <c:ptCount val="10"/>
                <c:pt idx="0">
                  <c:v>0.98270729000000001</c:v>
                </c:pt>
                <c:pt idx="1">
                  <c:v>0.99028468000000003</c:v>
                </c:pt>
                <c:pt idx="2">
                  <c:v>0.99778820999999995</c:v>
                </c:pt>
                <c:pt idx="3">
                  <c:v>0.99013130000000005</c:v>
                </c:pt>
                <c:pt idx="4">
                  <c:v>0.99868758999999996</c:v>
                </c:pt>
                <c:pt idx="5">
                  <c:v>0.98712979000000001</c:v>
                </c:pt>
                <c:pt idx="6">
                  <c:v>0.98346617000000003</c:v>
                </c:pt>
                <c:pt idx="7">
                  <c:v>0.98216139999999996</c:v>
                </c:pt>
                <c:pt idx="8">
                  <c:v>0.98522938999999998</c:v>
                </c:pt>
                <c:pt idx="9">
                  <c:v>0.98909780999999997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A0F-495A-86C6-3C044D6E4B0D}"/>
            </c:ext>
          </c:extLst>
        </c:ser>
        <c:ser>
          <c:idx val="1"/>
          <c:order val="1"/>
          <c:tx>
            <c:strRef>
              <c:f>评价指标!$L$1</c:f>
              <c:strCache>
                <c:ptCount val="1"/>
                <c:pt idx="0">
                  <c:v>test_oilball_Iou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评价指标!$L$2:$L$11</c:f>
              <c:numCache>
                <c:formatCode>General</c:formatCode>
                <c:ptCount val="10"/>
                <c:pt idx="0">
                  <c:v>0.95970792999999999</c:v>
                </c:pt>
                <c:pt idx="1">
                  <c:v>0.97682643000000002</c:v>
                </c:pt>
                <c:pt idx="2">
                  <c:v>0.99463612000000001</c:v>
                </c:pt>
                <c:pt idx="3">
                  <c:v>0.97641957000000001</c:v>
                </c:pt>
                <c:pt idx="4">
                  <c:v>0.99677994999999997</c:v>
                </c:pt>
                <c:pt idx="5">
                  <c:v>0.96920846000000005</c:v>
                </c:pt>
                <c:pt idx="6">
                  <c:v>0.96108804000000003</c:v>
                </c:pt>
                <c:pt idx="7">
                  <c:v>0.95850018000000003</c:v>
                </c:pt>
                <c:pt idx="8">
                  <c:v>0.96515457000000004</c:v>
                </c:pt>
                <c:pt idx="9">
                  <c:v>0.97380418000000002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A0F-495A-86C6-3C044D6E4B0D}"/>
            </c:ext>
          </c:extLst>
        </c:ser>
        <c:ser>
          <c:idx val="2"/>
          <c:order val="2"/>
          <c:tx>
            <c:strRef>
              <c:f>评价指标!$M$1</c:f>
              <c:strCache>
                <c:ptCount val="1"/>
                <c:pt idx="0">
                  <c:v>mIou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评价指标!$M$2:$M$11</c:f>
              <c:numCache>
                <c:formatCode>General</c:formatCode>
                <c:ptCount val="10"/>
                <c:pt idx="0">
                  <c:v>0.97120761</c:v>
                </c:pt>
                <c:pt idx="1">
                  <c:v>0.98355555500000003</c:v>
                </c:pt>
                <c:pt idx="2">
                  <c:v>0.99621216499999998</c:v>
                </c:pt>
                <c:pt idx="3">
                  <c:v>0.98327543500000003</c:v>
                </c:pt>
                <c:pt idx="4">
                  <c:v>0.99773376999999996</c:v>
                </c:pt>
                <c:pt idx="5">
                  <c:v>0.97816912499999997</c:v>
                </c:pt>
                <c:pt idx="6">
                  <c:v>0.97227710500000009</c:v>
                </c:pt>
                <c:pt idx="7">
                  <c:v>0.97033079</c:v>
                </c:pt>
                <c:pt idx="8">
                  <c:v>0.97519197999999996</c:v>
                </c:pt>
                <c:pt idx="9">
                  <c:v>0.98145099499999999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A0F-495A-86C6-3C044D6E4B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7839519"/>
        <c:axId val="817843679"/>
      </c:lineChart>
      <c:catAx>
        <c:axId val="81783951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7843679"/>
        <c:crosses val="autoZero"/>
        <c:auto val="1"/>
        <c:lblAlgn val="ctr"/>
        <c:lblOffset val="100"/>
        <c:noMultiLvlLbl val="0"/>
      </c:catAx>
      <c:valAx>
        <c:axId val="817843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7839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评价指标!$N$1</c:f>
              <c:strCache>
                <c:ptCount val="1"/>
                <c:pt idx="0">
                  <c:v>推理时间(s)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评价指标!$N$2:$N$11</c:f>
              <c:numCache>
                <c:formatCode>General</c:formatCode>
                <c:ptCount val="10"/>
                <c:pt idx="0">
                  <c:v>4.75</c:v>
                </c:pt>
                <c:pt idx="1">
                  <c:v>4.45</c:v>
                </c:pt>
                <c:pt idx="2">
                  <c:v>4.3899999999999997</c:v>
                </c:pt>
                <c:pt idx="3">
                  <c:v>4.5599999999999996</c:v>
                </c:pt>
                <c:pt idx="4">
                  <c:v>4.43</c:v>
                </c:pt>
                <c:pt idx="5">
                  <c:v>4.47</c:v>
                </c:pt>
                <c:pt idx="6">
                  <c:v>4.46</c:v>
                </c:pt>
                <c:pt idx="7">
                  <c:v>4.3899999999999997</c:v>
                </c:pt>
                <c:pt idx="8">
                  <c:v>4.46</c:v>
                </c:pt>
                <c:pt idx="9">
                  <c:v>4.42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C54-4C33-BCD1-6E89D6BC16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7846591"/>
        <c:axId val="817842847"/>
      </c:lineChart>
      <c:catAx>
        <c:axId val="8178465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7842847"/>
        <c:crosses val="autoZero"/>
        <c:auto val="1"/>
        <c:lblAlgn val="ctr"/>
        <c:lblOffset val="100"/>
        <c:noMultiLvlLbl val="0"/>
      </c:catAx>
      <c:valAx>
        <c:axId val="817842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78465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相机</a:t>
            </a:r>
            <a:r>
              <a:rPr lang="en-US" altLang="zh-CN"/>
              <a:t>Y</a:t>
            </a:r>
            <a:r>
              <a:rPr lang="zh-CN" altLang="en-US"/>
              <a:t>轴动态重复性</a:t>
            </a:r>
            <a:r>
              <a:rPr lang="en-US" altLang="zh-CN"/>
              <a:t>(um)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'D:\OIS测试\20250219动态数据\[背光-动态重复性.xlsx]Sheet1'!$H$1</c:f>
              <c:strCache>
                <c:ptCount val="1"/>
                <c:pt idx="0">
                  <c:v>y-1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[1]Sheet1!$H$2:$H$65</c:f>
              <c:numCache>
                <c:formatCode>General</c:formatCode>
                <c:ptCount val="64"/>
                <c:pt idx="0">
                  <c:v>3804.3242300000002</c:v>
                </c:pt>
                <c:pt idx="1">
                  <c:v>3784.6071900000002</c:v>
                </c:pt>
                <c:pt idx="2">
                  <c:v>3763.72154</c:v>
                </c:pt>
                <c:pt idx="3">
                  <c:v>3741.9097700000002</c:v>
                </c:pt>
                <c:pt idx="4">
                  <c:v>3721.87763</c:v>
                </c:pt>
                <c:pt idx="5">
                  <c:v>3702.3017</c:v>
                </c:pt>
                <c:pt idx="6">
                  <c:v>3680.6433699999998</c:v>
                </c:pt>
                <c:pt idx="7">
                  <c:v>3657.2985699999999</c:v>
                </c:pt>
                <c:pt idx="8">
                  <c:v>3635.3251399999999</c:v>
                </c:pt>
                <c:pt idx="9">
                  <c:v>3614.54772</c:v>
                </c:pt>
                <c:pt idx="10">
                  <c:v>3595.2978499999999</c:v>
                </c:pt>
                <c:pt idx="11">
                  <c:v>3574.2998600000001</c:v>
                </c:pt>
                <c:pt idx="12">
                  <c:v>3552.7182499999999</c:v>
                </c:pt>
                <c:pt idx="13">
                  <c:v>3530.8530500000002</c:v>
                </c:pt>
                <c:pt idx="14">
                  <c:v>3510.97298</c:v>
                </c:pt>
                <c:pt idx="15">
                  <c:v>3489.5708399999999</c:v>
                </c:pt>
                <c:pt idx="16">
                  <c:v>3467.98101</c:v>
                </c:pt>
                <c:pt idx="17">
                  <c:v>3446.6610700000001</c:v>
                </c:pt>
                <c:pt idx="18">
                  <c:v>3422.3915200000001</c:v>
                </c:pt>
                <c:pt idx="19">
                  <c:v>3400.7934700000001</c:v>
                </c:pt>
                <c:pt idx="20">
                  <c:v>3380.1407199999999</c:v>
                </c:pt>
                <c:pt idx="21">
                  <c:v>3362.1937200000002</c:v>
                </c:pt>
                <c:pt idx="22">
                  <c:v>3343.7137899999998</c:v>
                </c:pt>
                <c:pt idx="23">
                  <c:v>3323.95291</c:v>
                </c:pt>
                <c:pt idx="24">
                  <c:v>3301.1848799999998</c:v>
                </c:pt>
                <c:pt idx="25">
                  <c:v>3278.6826299999998</c:v>
                </c:pt>
                <c:pt idx="26">
                  <c:v>3255.2665900000002</c:v>
                </c:pt>
                <c:pt idx="27">
                  <c:v>3233.9658300000001</c:v>
                </c:pt>
                <c:pt idx="28">
                  <c:v>3219.0807799999998</c:v>
                </c:pt>
                <c:pt idx="29">
                  <c:v>3201.7023300000001</c:v>
                </c:pt>
                <c:pt idx="30">
                  <c:v>3183.66491</c:v>
                </c:pt>
                <c:pt idx="31">
                  <c:v>3183.2607600000001</c:v>
                </c:pt>
                <c:pt idx="32">
                  <c:v>3183.2292499999999</c:v>
                </c:pt>
                <c:pt idx="33">
                  <c:v>3183.3443299999999</c:v>
                </c:pt>
                <c:pt idx="34">
                  <c:v>3190.0765099999999</c:v>
                </c:pt>
                <c:pt idx="35">
                  <c:v>3210.2566099999999</c:v>
                </c:pt>
                <c:pt idx="36">
                  <c:v>3227.15967</c:v>
                </c:pt>
                <c:pt idx="37">
                  <c:v>3249.6167099999998</c:v>
                </c:pt>
                <c:pt idx="38">
                  <c:v>3272.2244500000002</c:v>
                </c:pt>
                <c:pt idx="39">
                  <c:v>3296.9666499999998</c:v>
                </c:pt>
                <c:pt idx="40">
                  <c:v>3319.0414599999999</c:v>
                </c:pt>
                <c:pt idx="41">
                  <c:v>3339.65996</c:v>
                </c:pt>
                <c:pt idx="42">
                  <c:v>3358.1727700000001</c:v>
                </c:pt>
                <c:pt idx="43">
                  <c:v>3374.9991100000002</c:v>
                </c:pt>
                <c:pt idx="44">
                  <c:v>3397.0739199999998</c:v>
                </c:pt>
                <c:pt idx="45">
                  <c:v>3418.7555400000001</c:v>
                </c:pt>
                <c:pt idx="46">
                  <c:v>3441.94416</c:v>
                </c:pt>
                <c:pt idx="47">
                  <c:v>3463.6641399999999</c:v>
                </c:pt>
                <c:pt idx="48">
                  <c:v>3485.7663499999999</c:v>
                </c:pt>
                <c:pt idx="49">
                  <c:v>3506.8246199999999</c:v>
                </c:pt>
                <c:pt idx="50">
                  <c:v>3527.6650599999998</c:v>
                </c:pt>
                <c:pt idx="51">
                  <c:v>3549.8193299999998</c:v>
                </c:pt>
                <c:pt idx="52">
                  <c:v>3569.4103300000002</c:v>
                </c:pt>
                <c:pt idx="53">
                  <c:v>3591.4413</c:v>
                </c:pt>
                <c:pt idx="54">
                  <c:v>3612.7900100000002</c:v>
                </c:pt>
                <c:pt idx="55">
                  <c:v>3633.7277199999999</c:v>
                </c:pt>
                <c:pt idx="56">
                  <c:v>3656.1025599999998</c:v>
                </c:pt>
                <c:pt idx="57">
                  <c:v>3677.9485800000002</c:v>
                </c:pt>
                <c:pt idx="58">
                  <c:v>3700.01791</c:v>
                </c:pt>
                <c:pt idx="59">
                  <c:v>3719.8938699999999</c:v>
                </c:pt>
                <c:pt idx="60">
                  <c:v>3739.5026800000001</c:v>
                </c:pt>
                <c:pt idx="61">
                  <c:v>3760.1526899999999</c:v>
                </c:pt>
                <c:pt idx="62">
                  <c:v>3782.81934</c:v>
                </c:pt>
                <c:pt idx="63">
                  <c:v>3803.2898799999998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1F-4D15-9CE8-A6D82AD520D1}"/>
            </c:ext>
          </c:extLst>
        </c:ser>
        <c:ser>
          <c:idx val="1"/>
          <c:order val="1"/>
          <c:tx>
            <c:strRef>
              <c:f>'D:\OIS测试\20250219动态数据\[背光-动态重复性.xlsx]Sheet1'!$I$1</c:f>
              <c:strCache>
                <c:ptCount val="1"/>
                <c:pt idx="0">
                  <c:v>y-2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[1]Sheet1!$I$2:$I$65</c:f>
              <c:numCache>
                <c:formatCode>General</c:formatCode>
                <c:ptCount val="64"/>
                <c:pt idx="0">
                  <c:v>3805.7147799999998</c:v>
                </c:pt>
                <c:pt idx="1">
                  <c:v>3784.8305</c:v>
                </c:pt>
                <c:pt idx="2">
                  <c:v>3762.7488400000002</c:v>
                </c:pt>
                <c:pt idx="3">
                  <c:v>3741.6302900000001</c:v>
                </c:pt>
                <c:pt idx="4">
                  <c:v>3722.50783</c:v>
                </c:pt>
                <c:pt idx="5">
                  <c:v>3701.9290599999999</c:v>
                </c:pt>
                <c:pt idx="6">
                  <c:v>3679.7830100000001</c:v>
                </c:pt>
                <c:pt idx="7">
                  <c:v>3657.7397099999998</c:v>
                </c:pt>
                <c:pt idx="8">
                  <c:v>3635.9758900000002</c:v>
                </c:pt>
                <c:pt idx="9">
                  <c:v>3615.0107800000001</c:v>
                </c:pt>
                <c:pt idx="10">
                  <c:v>3594.7443699999999</c:v>
                </c:pt>
                <c:pt idx="11">
                  <c:v>3574.0368199999998</c:v>
                </c:pt>
                <c:pt idx="12">
                  <c:v>3552.9141599999998</c:v>
                </c:pt>
                <c:pt idx="13">
                  <c:v>3530.1269499999999</c:v>
                </c:pt>
                <c:pt idx="14">
                  <c:v>3510.6606200000001</c:v>
                </c:pt>
                <c:pt idx="15">
                  <c:v>3489.4530199999999</c:v>
                </c:pt>
                <c:pt idx="16">
                  <c:v>3467.1001000000001</c:v>
                </c:pt>
                <c:pt idx="17">
                  <c:v>3445.3691600000002</c:v>
                </c:pt>
                <c:pt idx="18">
                  <c:v>3421.9476399999999</c:v>
                </c:pt>
                <c:pt idx="19">
                  <c:v>3400.8304600000001</c:v>
                </c:pt>
                <c:pt idx="20">
                  <c:v>3381.4161899999999</c:v>
                </c:pt>
                <c:pt idx="21">
                  <c:v>3363.4815199999998</c:v>
                </c:pt>
                <c:pt idx="22">
                  <c:v>3344.5604499999999</c:v>
                </c:pt>
                <c:pt idx="23">
                  <c:v>3322.6829200000002</c:v>
                </c:pt>
                <c:pt idx="24">
                  <c:v>3301.6068399999999</c:v>
                </c:pt>
                <c:pt idx="25">
                  <c:v>3278.70181</c:v>
                </c:pt>
                <c:pt idx="26">
                  <c:v>3255.8803499999999</c:v>
                </c:pt>
                <c:pt idx="27">
                  <c:v>3234.47273</c:v>
                </c:pt>
                <c:pt idx="28">
                  <c:v>3219.1314699999998</c:v>
                </c:pt>
                <c:pt idx="29">
                  <c:v>3201.72973</c:v>
                </c:pt>
                <c:pt idx="30">
                  <c:v>3182.7785199999998</c:v>
                </c:pt>
                <c:pt idx="31">
                  <c:v>3182.74838</c:v>
                </c:pt>
                <c:pt idx="32">
                  <c:v>3182.64563</c:v>
                </c:pt>
                <c:pt idx="33">
                  <c:v>3182.59494</c:v>
                </c:pt>
                <c:pt idx="34">
                  <c:v>3190.32996</c:v>
                </c:pt>
                <c:pt idx="35">
                  <c:v>3209.7017599999999</c:v>
                </c:pt>
                <c:pt idx="36">
                  <c:v>3228.0077000000001</c:v>
                </c:pt>
                <c:pt idx="37">
                  <c:v>3249.7098700000001</c:v>
                </c:pt>
                <c:pt idx="38">
                  <c:v>3272.5450300000002</c:v>
                </c:pt>
                <c:pt idx="39">
                  <c:v>3296.7378600000002</c:v>
                </c:pt>
                <c:pt idx="40">
                  <c:v>3318.4825000000001</c:v>
                </c:pt>
                <c:pt idx="41">
                  <c:v>3339.0242800000001</c:v>
                </c:pt>
                <c:pt idx="42">
                  <c:v>3358.2399</c:v>
                </c:pt>
                <c:pt idx="43">
                  <c:v>3376.5225500000001</c:v>
                </c:pt>
                <c:pt idx="44">
                  <c:v>3397.17256</c:v>
                </c:pt>
                <c:pt idx="45">
                  <c:v>3418.3418000000001</c:v>
                </c:pt>
                <c:pt idx="46">
                  <c:v>3441.5221999999999</c:v>
                </c:pt>
                <c:pt idx="47">
                  <c:v>3463.67236</c:v>
                </c:pt>
                <c:pt idx="48">
                  <c:v>3485.6759299999999</c:v>
                </c:pt>
                <c:pt idx="49">
                  <c:v>3506.88627</c:v>
                </c:pt>
                <c:pt idx="50">
                  <c:v>3527.7034199999998</c:v>
                </c:pt>
                <c:pt idx="51">
                  <c:v>3549.8357700000001</c:v>
                </c:pt>
                <c:pt idx="52">
                  <c:v>3570.2693199999999</c:v>
                </c:pt>
                <c:pt idx="53">
                  <c:v>3591.2933400000002</c:v>
                </c:pt>
                <c:pt idx="54">
                  <c:v>3612.1022699999999</c:v>
                </c:pt>
                <c:pt idx="55">
                  <c:v>3634.6237000000001</c:v>
                </c:pt>
                <c:pt idx="56">
                  <c:v>3656.2792899999999</c:v>
                </c:pt>
                <c:pt idx="57">
                  <c:v>3677.7978800000001</c:v>
                </c:pt>
                <c:pt idx="58">
                  <c:v>3700.4850799999999</c:v>
                </c:pt>
                <c:pt idx="59">
                  <c:v>3720.2719900000002</c:v>
                </c:pt>
                <c:pt idx="60">
                  <c:v>3739.68489</c:v>
                </c:pt>
                <c:pt idx="61">
                  <c:v>3760.5280699999998</c:v>
                </c:pt>
                <c:pt idx="62">
                  <c:v>3782.9152399999998</c:v>
                </c:pt>
                <c:pt idx="63">
                  <c:v>3803.6351199999999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31F-4D15-9CE8-A6D82AD520D1}"/>
            </c:ext>
          </c:extLst>
        </c:ser>
        <c:ser>
          <c:idx val="2"/>
          <c:order val="2"/>
          <c:tx>
            <c:strRef>
              <c:f>'D:\OIS测试\20250219动态数据\[背光-动态重复性.xlsx]Sheet1'!$J$1</c:f>
              <c:strCache>
                <c:ptCount val="1"/>
                <c:pt idx="0">
                  <c:v>y-3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[1]Sheet1!$J$2:$J$65</c:f>
              <c:numCache>
                <c:formatCode>General</c:formatCode>
                <c:ptCount val="64"/>
                <c:pt idx="0">
                  <c:v>3804.54891</c:v>
                </c:pt>
                <c:pt idx="1">
                  <c:v>3784.0276800000001</c:v>
                </c:pt>
                <c:pt idx="2">
                  <c:v>3762.6570499999998</c:v>
                </c:pt>
                <c:pt idx="3">
                  <c:v>3741.5891900000001</c:v>
                </c:pt>
                <c:pt idx="4">
                  <c:v>3721.8817399999998</c:v>
                </c:pt>
                <c:pt idx="5">
                  <c:v>3701.4742200000001</c:v>
                </c:pt>
                <c:pt idx="6">
                  <c:v>3678.9938900000002</c:v>
                </c:pt>
                <c:pt idx="7">
                  <c:v>3658.5000599999998</c:v>
                </c:pt>
                <c:pt idx="8">
                  <c:v>3635.36076</c:v>
                </c:pt>
                <c:pt idx="9">
                  <c:v>3613.9243700000002</c:v>
                </c:pt>
                <c:pt idx="10">
                  <c:v>3593.7798899999998</c:v>
                </c:pt>
                <c:pt idx="11">
                  <c:v>3573.1737199999998</c:v>
                </c:pt>
                <c:pt idx="12">
                  <c:v>3552.1702500000001</c:v>
                </c:pt>
                <c:pt idx="13">
                  <c:v>3530.1296900000002</c:v>
                </c:pt>
                <c:pt idx="14">
                  <c:v>3510.0742599999999</c:v>
                </c:pt>
                <c:pt idx="15">
                  <c:v>3488.6693799999998</c:v>
                </c:pt>
                <c:pt idx="16">
                  <c:v>3467.0973600000002</c:v>
                </c:pt>
                <c:pt idx="17">
                  <c:v>3445.6102799999999</c:v>
                </c:pt>
                <c:pt idx="18">
                  <c:v>3422.0325800000001</c:v>
                </c:pt>
                <c:pt idx="19">
                  <c:v>3401.3688699999998</c:v>
                </c:pt>
                <c:pt idx="20">
                  <c:v>3382.4382099999998</c:v>
                </c:pt>
                <c:pt idx="21">
                  <c:v>3363.3842500000001</c:v>
                </c:pt>
                <c:pt idx="22">
                  <c:v>3342.3958499999999</c:v>
                </c:pt>
                <c:pt idx="23">
                  <c:v>3321.7252899999999</c:v>
                </c:pt>
                <c:pt idx="24">
                  <c:v>3300.5944100000002</c:v>
                </c:pt>
                <c:pt idx="25">
                  <c:v>3278.10997</c:v>
                </c:pt>
                <c:pt idx="26">
                  <c:v>3256.3913600000001</c:v>
                </c:pt>
                <c:pt idx="27">
                  <c:v>3234.80701</c:v>
                </c:pt>
                <c:pt idx="28">
                  <c:v>3218.1683600000001</c:v>
                </c:pt>
                <c:pt idx="29">
                  <c:v>3201.5571100000002</c:v>
                </c:pt>
                <c:pt idx="30">
                  <c:v>3183.9526099999998</c:v>
                </c:pt>
                <c:pt idx="31">
                  <c:v>3183.6224400000001</c:v>
                </c:pt>
                <c:pt idx="32">
                  <c:v>3183.6155899999999</c:v>
                </c:pt>
                <c:pt idx="33">
                  <c:v>3183.5388699999999</c:v>
                </c:pt>
                <c:pt idx="34">
                  <c:v>3190.7354799999998</c:v>
                </c:pt>
                <c:pt idx="35">
                  <c:v>3209.8086199999998</c:v>
                </c:pt>
                <c:pt idx="36">
                  <c:v>3226.7911399999998</c:v>
                </c:pt>
                <c:pt idx="37">
                  <c:v>3250.6373600000002</c:v>
                </c:pt>
                <c:pt idx="38">
                  <c:v>3272.4299500000002</c:v>
                </c:pt>
                <c:pt idx="39">
                  <c:v>3296.1583500000002</c:v>
                </c:pt>
                <c:pt idx="40">
                  <c:v>3317.6687200000001</c:v>
                </c:pt>
                <c:pt idx="41">
                  <c:v>3338.2365300000001</c:v>
                </c:pt>
                <c:pt idx="42">
                  <c:v>3358.0481</c:v>
                </c:pt>
                <c:pt idx="43">
                  <c:v>3376.9267</c:v>
                </c:pt>
                <c:pt idx="44">
                  <c:v>3395.67652</c:v>
                </c:pt>
                <c:pt idx="45">
                  <c:v>3417.79106</c:v>
                </c:pt>
                <c:pt idx="46">
                  <c:v>3441.3550599999999</c:v>
                </c:pt>
                <c:pt idx="47">
                  <c:v>3463.3284899999999</c:v>
                </c:pt>
                <c:pt idx="48">
                  <c:v>3484.93887</c:v>
                </c:pt>
                <c:pt idx="49">
                  <c:v>3507.4616700000001</c:v>
                </c:pt>
                <c:pt idx="50">
                  <c:v>3527.69931</c:v>
                </c:pt>
                <c:pt idx="51">
                  <c:v>3549.4754600000001</c:v>
                </c:pt>
                <c:pt idx="52">
                  <c:v>3570.08437</c:v>
                </c:pt>
                <c:pt idx="53">
                  <c:v>3590.4384599999998</c:v>
                </c:pt>
                <c:pt idx="54">
                  <c:v>3613.0941499999999</c:v>
                </c:pt>
                <c:pt idx="55">
                  <c:v>3634.6497300000001</c:v>
                </c:pt>
                <c:pt idx="56">
                  <c:v>3657.0040199999999</c:v>
                </c:pt>
                <c:pt idx="57">
                  <c:v>3678.4171200000001</c:v>
                </c:pt>
                <c:pt idx="58">
                  <c:v>3699.0219200000001</c:v>
                </c:pt>
                <c:pt idx="59">
                  <c:v>3719.6308300000001</c:v>
                </c:pt>
                <c:pt idx="60">
                  <c:v>3740.0698600000001</c:v>
                </c:pt>
                <c:pt idx="61">
                  <c:v>3760.0554200000001</c:v>
                </c:pt>
                <c:pt idx="62">
                  <c:v>3782.8645499999998</c:v>
                </c:pt>
                <c:pt idx="63">
                  <c:v>3803.6638899999998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31F-4D15-9CE8-A6D82AD520D1}"/>
            </c:ext>
          </c:extLst>
        </c:ser>
        <c:ser>
          <c:idx val="3"/>
          <c:order val="3"/>
          <c:tx>
            <c:strRef>
              <c:f>'D:\OIS测试\20250219动态数据\[背光-动态重复性.xlsx]Sheet1'!$K$1</c:f>
              <c:strCache>
                <c:ptCount val="1"/>
                <c:pt idx="0">
                  <c:v>y-4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[1]Sheet1!$K$2:$K$65</c:f>
              <c:numCache>
                <c:formatCode>General</c:formatCode>
                <c:ptCount val="64"/>
                <c:pt idx="0">
                  <c:v>3804.54891</c:v>
                </c:pt>
                <c:pt idx="1">
                  <c:v>3783.3851500000001</c:v>
                </c:pt>
                <c:pt idx="2">
                  <c:v>3761.8734100000001</c:v>
                </c:pt>
                <c:pt idx="3">
                  <c:v>3741.1603799999998</c:v>
                </c:pt>
                <c:pt idx="4">
                  <c:v>3721.2090699999999</c:v>
                </c:pt>
                <c:pt idx="5">
                  <c:v>3700.65085</c:v>
                </c:pt>
                <c:pt idx="6">
                  <c:v>3679.6528600000001</c:v>
                </c:pt>
                <c:pt idx="7">
                  <c:v>3658.2986700000001</c:v>
                </c:pt>
                <c:pt idx="8">
                  <c:v>3636.4937500000001</c:v>
                </c:pt>
                <c:pt idx="9">
                  <c:v>3614.5244299999999</c:v>
                </c:pt>
                <c:pt idx="10">
                  <c:v>3593.6949500000001</c:v>
                </c:pt>
                <c:pt idx="11">
                  <c:v>3573.0175399999998</c:v>
                </c:pt>
                <c:pt idx="12">
                  <c:v>3552.1633999999999</c:v>
                </c:pt>
                <c:pt idx="13">
                  <c:v>3530.9325100000001</c:v>
                </c:pt>
                <c:pt idx="14">
                  <c:v>3510.2866100000001</c:v>
                </c:pt>
                <c:pt idx="15">
                  <c:v>3489.4338400000001</c:v>
                </c:pt>
                <c:pt idx="16">
                  <c:v>3466.9384399999999</c:v>
                </c:pt>
                <c:pt idx="17">
                  <c:v>3445.00063</c:v>
                </c:pt>
                <c:pt idx="18">
                  <c:v>3422.30384</c:v>
                </c:pt>
                <c:pt idx="19">
                  <c:v>3401.6894499999999</c:v>
                </c:pt>
                <c:pt idx="20">
                  <c:v>3382.9245599999999</c:v>
                </c:pt>
                <c:pt idx="21">
                  <c:v>3363.1225800000002</c:v>
                </c:pt>
                <c:pt idx="22">
                  <c:v>3341.64372</c:v>
                </c:pt>
                <c:pt idx="23">
                  <c:v>3321.2608599999999</c:v>
                </c:pt>
                <c:pt idx="24">
                  <c:v>3300.01901</c:v>
                </c:pt>
                <c:pt idx="25">
                  <c:v>3277.9592699999998</c:v>
                </c:pt>
                <c:pt idx="26">
                  <c:v>3256.9626499999999</c:v>
                </c:pt>
                <c:pt idx="27">
                  <c:v>3234.5946600000002</c:v>
                </c:pt>
                <c:pt idx="28">
                  <c:v>3218.1395900000002</c:v>
                </c:pt>
                <c:pt idx="29">
                  <c:v>3201.25434</c:v>
                </c:pt>
                <c:pt idx="30">
                  <c:v>3184.7650199999998</c:v>
                </c:pt>
                <c:pt idx="31">
                  <c:v>3185.6842900000001</c:v>
                </c:pt>
                <c:pt idx="32">
                  <c:v>3185.6527799999999</c:v>
                </c:pt>
                <c:pt idx="33">
                  <c:v>3185.6281199999999</c:v>
                </c:pt>
                <c:pt idx="34">
                  <c:v>3191.3547199999998</c:v>
                </c:pt>
                <c:pt idx="35">
                  <c:v>3209.5606499999999</c:v>
                </c:pt>
                <c:pt idx="36">
                  <c:v>3227.89536</c:v>
                </c:pt>
                <c:pt idx="37">
                  <c:v>3250.71956</c:v>
                </c:pt>
                <c:pt idx="38">
                  <c:v>3273.1080999999999</c:v>
                </c:pt>
                <c:pt idx="39">
                  <c:v>3296.24055</c:v>
                </c:pt>
                <c:pt idx="40">
                  <c:v>3317.0179699999999</c:v>
                </c:pt>
                <c:pt idx="41">
                  <c:v>3336.5171799999998</c:v>
                </c:pt>
                <c:pt idx="42">
                  <c:v>3357.4452999999999</c:v>
                </c:pt>
                <c:pt idx="43">
                  <c:v>3377.9733799999999</c:v>
                </c:pt>
                <c:pt idx="44">
                  <c:v>3397.3725800000002</c:v>
                </c:pt>
                <c:pt idx="45">
                  <c:v>3417.6787199999999</c:v>
                </c:pt>
                <c:pt idx="46">
                  <c:v>3441.6249499999999</c:v>
                </c:pt>
                <c:pt idx="47">
                  <c:v>3463.2449200000001</c:v>
                </c:pt>
                <c:pt idx="48">
                  <c:v>3484.7484399999998</c:v>
                </c:pt>
                <c:pt idx="49">
                  <c:v>3506.7232399999998</c:v>
                </c:pt>
                <c:pt idx="50">
                  <c:v>3528.1459300000001</c:v>
                </c:pt>
                <c:pt idx="51">
                  <c:v>3549.3192800000002</c:v>
                </c:pt>
                <c:pt idx="52">
                  <c:v>3569.3075800000001</c:v>
                </c:pt>
                <c:pt idx="53">
                  <c:v>3590.8261699999998</c:v>
                </c:pt>
                <c:pt idx="54">
                  <c:v>3611.7830600000002</c:v>
                </c:pt>
                <c:pt idx="55">
                  <c:v>3634.1154299999998</c:v>
                </c:pt>
                <c:pt idx="56">
                  <c:v>3656.6396</c:v>
                </c:pt>
                <c:pt idx="57">
                  <c:v>3677.9321399999999</c:v>
                </c:pt>
                <c:pt idx="58">
                  <c:v>3699.19454</c:v>
                </c:pt>
                <c:pt idx="59">
                  <c:v>3719.7692000000002</c:v>
                </c:pt>
                <c:pt idx="60">
                  <c:v>3739.8999800000001</c:v>
                </c:pt>
                <c:pt idx="61">
                  <c:v>3761.0459300000002</c:v>
                </c:pt>
                <c:pt idx="62">
                  <c:v>3782.3329899999999</c:v>
                </c:pt>
                <c:pt idx="63">
                  <c:v>3803.3145399999999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31F-4D15-9CE8-A6D82AD520D1}"/>
            </c:ext>
          </c:extLst>
        </c:ser>
        <c:ser>
          <c:idx val="4"/>
          <c:order val="4"/>
          <c:tx>
            <c:strRef>
              <c:f>'D:\OIS测试\20250219动态数据\[背光-动态重复性.xlsx]Sheet1'!$L$1</c:f>
              <c:strCache>
                <c:ptCount val="1"/>
                <c:pt idx="0">
                  <c:v>y-5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[1]Sheet1!$L$2:$L$65</c:f>
              <c:numCache>
                <c:formatCode>General</c:formatCode>
                <c:ptCount val="64"/>
                <c:pt idx="0">
                  <c:v>3805.54079</c:v>
                </c:pt>
                <c:pt idx="1">
                  <c:v>3784.7757000000001</c:v>
                </c:pt>
                <c:pt idx="2">
                  <c:v>3763.1995700000002</c:v>
                </c:pt>
                <c:pt idx="3">
                  <c:v>3742.79205</c:v>
                </c:pt>
                <c:pt idx="4">
                  <c:v>3721.60637</c:v>
                </c:pt>
                <c:pt idx="5">
                  <c:v>3700.7768900000001</c:v>
                </c:pt>
                <c:pt idx="6">
                  <c:v>3680.4584199999999</c:v>
                </c:pt>
                <c:pt idx="7">
                  <c:v>3659.2028700000001</c:v>
                </c:pt>
                <c:pt idx="8">
                  <c:v>3637.7582600000001</c:v>
                </c:pt>
                <c:pt idx="9">
                  <c:v>3615.5245300000001</c:v>
                </c:pt>
                <c:pt idx="10">
                  <c:v>3594.1018399999998</c:v>
                </c:pt>
                <c:pt idx="11">
                  <c:v>3574.6656499999999</c:v>
                </c:pt>
                <c:pt idx="12">
                  <c:v>3553.0278699999999</c:v>
                </c:pt>
                <c:pt idx="13">
                  <c:v>3531.86</c:v>
                </c:pt>
                <c:pt idx="14">
                  <c:v>3511.2154700000001</c:v>
                </c:pt>
                <c:pt idx="15">
                  <c:v>3489.2297100000001</c:v>
                </c:pt>
                <c:pt idx="16">
                  <c:v>3467.55494</c:v>
                </c:pt>
                <c:pt idx="17">
                  <c:v>3446.3788500000001</c:v>
                </c:pt>
                <c:pt idx="18">
                  <c:v>3422.60113</c:v>
                </c:pt>
                <c:pt idx="19">
                  <c:v>3402.98821</c:v>
                </c:pt>
                <c:pt idx="20">
                  <c:v>3382.5985000000001</c:v>
                </c:pt>
                <c:pt idx="21">
                  <c:v>3363.4308299999998</c:v>
                </c:pt>
                <c:pt idx="22">
                  <c:v>3341.7135899999998</c:v>
                </c:pt>
                <c:pt idx="23">
                  <c:v>3320.9786399999998</c:v>
                </c:pt>
                <c:pt idx="24">
                  <c:v>3301.0286999999998</c:v>
                </c:pt>
                <c:pt idx="25">
                  <c:v>3279.0977400000002</c:v>
                </c:pt>
                <c:pt idx="26">
                  <c:v>3258.2353800000001</c:v>
                </c:pt>
                <c:pt idx="27">
                  <c:v>3235.3961100000001</c:v>
                </c:pt>
                <c:pt idx="28">
                  <c:v>3219.3904000000002</c:v>
                </c:pt>
                <c:pt idx="29">
                  <c:v>3203.7970599999999</c:v>
                </c:pt>
                <c:pt idx="30">
                  <c:v>3185.5787999999998</c:v>
                </c:pt>
                <c:pt idx="31">
                  <c:v>3185.0760100000002</c:v>
                </c:pt>
                <c:pt idx="32">
                  <c:v>3185.0472399999999</c:v>
                </c:pt>
                <c:pt idx="33">
                  <c:v>3185.0239499999998</c:v>
                </c:pt>
                <c:pt idx="34">
                  <c:v>3193.6864599999999</c:v>
                </c:pt>
                <c:pt idx="35">
                  <c:v>3210.4566300000001</c:v>
                </c:pt>
                <c:pt idx="36">
                  <c:v>3227.9652299999998</c:v>
                </c:pt>
                <c:pt idx="37">
                  <c:v>3251.3072900000002</c:v>
                </c:pt>
                <c:pt idx="38">
                  <c:v>3274.2725999999998</c:v>
                </c:pt>
                <c:pt idx="39">
                  <c:v>3295.3815599999998</c:v>
                </c:pt>
                <c:pt idx="40">
                  <c:v>3316.1987100000001</c:v>
                </c:pt>
                <c:pt idx="41">
                  <c:v>3336.6829499999999</c:v>
                </c:pt>
                <c:pt idx="42">
                  <c:v>3357.5028400000001</c:v>
                </c:pt>
                <c:pt idx="43">
                  <c:v>3377.5240199999998</c:v>
                </c:pt>
                <c:pt idx="44">
                  <c:v>3398.2959599999999</c:v>
                </c:pt>
                <c:pt idx="45">
                  <c:v>3418.4637299999999</c:v>
                </c:pt>
                <c:pt idx="46">
                  <c:v>3441.0098200000002</c:v>
                </c:pt>
                <c:pt idx="47">
                  <c:v>3463.07915</c:v>
                </c:pt>
                <c:pt idx="48">
                  <c:v>3485.1621799999998</c:v>
                </c:pt>
                <c:pt idx="49">
                  <c:v>3507.6027800000002</c:v>
                </c:pt>
                <c:pt idx="50">
                  <c:v>3529.0953399999999</c:v>
                </c:pt>
                <c:pt idx="51">
                  <c:v>3549.4124400000001</c:v>
                </c:pt>
                <c:pt idx="52">
                  <c:v>3569.9596999999999</c:v>
                </c:pt>
                <c:pt idx="53">
                  <c:v>3590.9960500000002</c:v>
                </c:pt>
                <c:pt idx="54">
                  <c:v>3613.2188200000001</c:v>
                </c:pt>
                <c:pt idx="55">
                  <c:v>3634.8018000000002</c:v>
                </c:pt>
                <c:pt idx="56">
                  <c:v>3657.02457</c:v>
                </c:pt>
                <c:pt idx="57">
                  <c:v>3678.8746999999998</c:v>
                </c:pt>
                <c:pt idx="58">
                  <c:v>3698.3355499999998</c:v>
                </c:pt>
                <c:pt idx="59">
                  <c:v>3719.5020500000001</c:v>
                </c:pt>
                <c:pt idx="60">
                  <c:v>3740.2219300000002</c:v>
                </c:pt>
                <c:pt idx="61">
                  <c:v>3760.9966100000001</c:v>
                </c:pt>
                <c:pt idx="62">
                  <c:v>3782.2069499999998</c:v>
                </c:pt>
                <c:pt idx="63">
                  <c:v>3803.45154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31F-4D15-9CE8-A6D82AD520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047676"/>
        <c:axId val="145913427"/>
      </c:lineChart>
      <c:lineChart>
        <c:grouping val="standard"/>
        <c:varyColors val="0"/>
        <c:ser>
          <c:idx val="5"/>
          <c:order val="5"/>
          <c:tx>
            <c:strRef>
              <c:f>'D:\OIS测试\20250219动态数据\[背光-动态重复性.xlsx]Sheet1'!$M$1</c:f>
              <c:strCache>
                <c:ptCount val="1"/>
                <c:pt idx="0">
                  <c:v>相机Y极差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[1]Sheet1!$M$2:$M$65</c:f>
              <c:numCache>
                <c:formatCode>General</c:formatCode>
                <c:ptCount val="64"/>
                <c:pt idx="0">
                  <c:v>1.39054999999962</c:v>
                </c:pt>
                <c:pt idx="1">
                  <c:v>1.44535000000042</c:v>
                </c:pt>
                <c:pt idx="2">
                  <c:v>1.84813000000031</c:v>
                </c:pt>
                <c:pt idx="3">
                  <c:v>1.63167000000021</c:v>
                </c:pt>
                <c:pt idx="4">
                  <c:v>1.2987600000005799</c:v>
                </c:pt>
                <c:pt idx="5">
                  <c:v>1.6508499999999899</c:v>
                </c:pt>
                <c:pt idx="6">
                  <c:v>1.64948000000004</c:v>
                </c:pt>
                <c:pt idx="7">
                  <c:v>1.90430000000015</c:v>
                </c:pt>
                <c:pt idx="8">
                  <c:v>2.4331199999996902</c:v>
                </c:pt>
                <c:pt idx="9">
                  <c:v>1.6001599999999601</c:v>
                </c:pt>
                <c:pt idx="10">
                  <c:v>1.60289999999941</c:v>
                </c:pt>
                <c:pt idx="11">
                  <c:v>1.64810999999963</c:v>
                </c:pt>
                <c:pt idx="12">
                  <c:v>0.86446999999998297</c:v>
                </c:pt>
                <c:pt idx="13">
                  <c:v>1.7330499999998199</c:v>
                </c:pt>
                <c:pt idx="14">
                  <c:v>1.1412100000002301</c:v>
                </c:pt>
                <c:pt idx="15">
                  <c:v>0.901460000000043</c:v>
                </c:pt>
                <c:pt idx="16">
                  <c:v>1.0425700000000699</c:v>
                </c:pt>
                <c:pt idx="17">
                  <c:v>1.6604400000001101</c:v>
                </c:pt>
                <c:pt idx="18">
                  <c:v>0.65348999999969204</c:v>
                </c:pt>
                <c:pt idx="19">
                  <c:v>2.1947399999999102</c:v>
                </c:pt>
                <c:pt idx="20">
                  <c:v>2.7838400000005099</c:v>
                </c:pt>
                <c:pt idx="21">
                  <c:v>1.28780000000006</c:v>
                </c:pt>
                <c:pt idx="22">
                  <c:v>2.9167299999999199</c:v>
                </c:pt>
                <c:pt idx="23">
                  <c:v>2.9742699999997102</c:v>
                </c:pt>
                <c:pt idx="24">
                  <c:v>1.58782999999949</c:v>
                </c:pt>
                <c:pt idx="25">
                  <c:v>1.1384700000003201</c:v>
                </c:pt>
                <c:pt idx="26">
                  <c:v>2.9687899999998999</c:v>
                </c:pt>
                <c:pt idx="27">
                  <c:v>1.4302799999995801</c:v>
                </c:pt>
                <c:pt idx="28">
                  <c:v>1.25081</c:v>
                </c:pt>
                <c:pt idx="29">
                  <c:v>2.54272000000037</c:v>
                </c:pt>
                <c:pt idx="30">
                  <c:v>2.8002799999994701</c:v>
                </c:pt>
                <c:pt idx="31">
                  <c:v>2.9359100000001499</c:v>
                </c:pt>
                <c:pt idx="32">
                  <c:v>3.0071499999994602</c:v>
                </c:pt>
                <c:pt idx="33">
                  <c:v>3.0331799999998998</c:v>
                </c:pt>
                <c:pt idx="34">
                  <c:v>3.6099499999995701</c:v>
                </c:pt>
                <c:pt idx="35">
                  <c:v>0.89598000000023603</c:v>
                </c:pt>
                <c:pt idx="36">
                  <c:v>1.21655999999984</c:v>
                </c:pt>
                <c:pt idx="37">
                  <c:v>1.6905799999994999</c:v>
                </c:pt>
                <c:pt idx="38">
                  <c:v>2.04814999999962</c:v>
                </c:pt>
                <c:pt idx="39">
                  <c:v>1.5850900000000401</c:v>
                </c:pt>
                <c:pt idx="40">
                  <c:v>2.8427499999993402</c:v>
                </c:pt>
                <c:pt idx="41">
                  <c:v>3.1427799999996702</c:v>
                </c:pt>
                <c:pt idx="42">
                  <c:v>0.79459999999971798</c:v>
                </c:pt>
                <c:pt idx="43">
                  <c:v>2.9742699999997102</c:v>
                </c:pt>
                <c:pt idx="44">
                  <c:v>2.6194399999994902</c:v>
                </c:pt>
                <c:pt idx="45">
                  <c:v>1.0768199999997701</c:v>
                </c:pt>
                <c:pt idx="46">
                  <c:v>0.93433999999933803</c:v>
                </c:pt>
                <c:pt idx="47">
                  <c:v>0.59320999999999902</c:v>
                </c:pt>
                <c:pt idx="48">
                  <c:v>1.0179100000000301</c:v>
                </c:pt>
                <c:pt idx="49">
                  <c:v>0.87953999999990595</c:v>
                </c:pt>
                <c:pt idx="50">
                  <c:v>1.43028000000004</c:v>
                </c:pt>
                <c:pt idx="51">
                  <c:v>0.51648999999997602</c:v>
                </c:pt>
                <c:pt idx="52">
                  <c:v>0.961740000000191</c:v>
                </c:pt>
                <c:pt idx="53">
                  <c:v>1.0028400000001101</c:v>
                </c:pt>
                <c:pt idx="54">
                  <c:v>1.43575999999939</c:v>
                </c:pt>
                <c:pt idx="55">
                  <c:v>1.07407999999941</c:v>
                </c:pt>
                <c:pt idx="56">
                  <c:v>0.92200999999977296</c:v>
                </c:pt>
                <c:pt idx="57">
                  <c:v>1.0768200000002299</c:v>
                </c:pt>
                <c:pt idx="58">
                  <c:v>2.14952999999969</c:v>
                </c:pt>
                <c:pt idx="59">
                  <c:v>0.76993999999967899</c:v>
                </c:pt>
                <c:pt idx="60">
                  <c:v>0.71925000000010197</c:v>
                </c:pt>
                <c:pt idx="61">
                  <c:v>0.99051000000054001</c:v>
                </c:pt>
                <c:pt idx="62">
                  <c:v>0.70828999999957898</c:v>
                </c:pt>
                <c:pt idx="63">
                  <c:v>0.37401000000045298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31F-4D15-9CE8-A6D82AD520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7364636"/>
        <c:axId val="710722382"/>
      </c:lineChart>
      <c:catAx>
        <c:axId val="7504767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5913427"/>
        <c:crosses val="autoZero"/>
        <c:auto val="1"/>
        <c:lblAlgn val="ctr"/>
        <c:lblOffset val="100"/>
        <c:noMultiLvlLbl val="0"/>
      </c:catAx>
      <c:valAx>
        <c:axId val="145913427"/>
        <c:scaling>
          <c:orientation val="minMax"/>
          <c:min val="31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047676"/>
        <c:crosses val="autoZero"/>
        <c:crossBetween val="between"/>
      </c:valAx>
      <c:catAx>
        <c:axId val="257364636"/>
        <c:scaling>
          <c:orientation val="minMax"/>
        </c:scaling>
        <c:delete val="1"/>
        <c:axPos val="b"/>
        <c:majorTickMark val="none"/>
        <c:minorTickMark val="none"/>
        <c:tickLblPos val="nextTo"/>
        <c:crossAx val="710722382"/>
        <c:crosses val="autoZero"/>
        <c:auto val="1"/>
        <c:lblAlgn val="ctr"/>
        <c:lblOffset val="100"/>
        <c:noMultiLvlLbl val="0"/>
      </c:catAx>
      <c:valAx>
        <c:axId val="710722382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7364636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100" b="1" dirty="0"/>
              <a:t>相机</a:t>
            </a:r>
            <a:r>
              <a:rPr lang="en-US" altLang="zh-CN" sz="1100" b="1" dirty="0"/>
              <a:t>X</a:t>
            </a:r>
            <a:r>
              <a:rPr lang="zh-CN" altLang="en-US" sz="1100" b="1" dirty="0"/>
              <a:t>轴</a:t>
            </a:r>
            <a:r>
              <a:rPr lang="zh-CN" altLang="en-US" sz="1100" b="1" dirty="0" smtClean="0"/>
              <a:t>动态</a:t>
            </a:r>
            <a:r>
              <a:rPr lang="en-US" altLang="zh-CN" sz="1100" b="1" dirty="0" smtClean="0"/>
              <a:t>2</a:t>
            </a:r>
            <a:r>
              <a:rPr lang="zh-CN" altLang="en-US" sz="1100" b="1" dirty="0" smtClean="0"/>
              <a:t>倍</a:t>
            </a:r>
            <a:r>
              <a:rPr lang="zh-CN" altLang="zh-CN" sz="1100" b="1" i="0" u="none" strike="noStrike" baseline="0" dirty="0" smtClean="0">
                <a:effectLst/>
              </a:rPr>
              <a:t>超</a:t>
            </a:r>
            <a:r>
              <a:rPr lang="zh-CN" altLang="zh-CN" sz="1100" b="1" i="0" u="none" strike="noStrike" baseline="0" dirty="0">
                <a:effectLst/>
              </a:rPr>
              <a:t>分</a:t>
            </a:r>
            <a:r>
              <a:rPr lang="zh-CN" altLang="en-US" sz="1100" b="1" dirty="0"/>
              <a:t>重复性（</a:t>
            </a:r>
            <a:r>
              <a:rPr lang="en-US" altLang="zh-CN" sz="1100" b="1" dirty="0"/>
              <a:t>um</a:t>
            </a:r>
            <a:r>
              <a:rPr lang="zh-CN" altLang="en-US" sz="1100" b="1" dirty="0"/>
              <a:t>）</a:t>
            </a:r>
          </a:p>
        </c:rich>
      </c:tx>
      <c:layout>
        <c:manualLayout>
          <c:xMode val="edge"/>
          <c:yMode val="edge"/>
          <c:x val="0.19868015010454718"/>
          <c:y val="8.97568464739313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'D:\0-sv软件\Release-TestLeishe\Release\dataSave\cam1\[2000.xlsx]Sheet1'!$B$1</c:f>
              <c:strCache>
                <c:ptCount val="1"/>
                <c:pt idx="0">
                  <c:v>x-1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[1]Sheet1!$B$2:$B$65</c:f>
              <c:numCache>
                <c:formatCode>General</c:formatCode>
                <c:ptCount val="64"/>
                <c:pt idx="0">
                  <c:v>2665.4630950000001</c:v>
                </c:pt>
                <c:pt idx="1">
                  <c:v>2684.3875900000003</c:v>
                </c:pt>
                <c:pt idx="2">
                  <c:v>2705.4486000000002</c:v>
                </c:pt>
                <c:pt idx="3">
                  <c:v>2725.401965</c:v>
                </c:pt>
                <c:pt idx="4">
                  <c:v>2746.9876850000001</c:v>
                </c:pt>
                <c:pt idx="5">
                  <c:v>2768.3240650000002</c:v>
                </c:pt>
                <c:pt idx="6">
                  <c:v>2790.1324100000002</c:v>
                </c:pt>
                <c:pt idx="7">
                  <c:v>2812.1051550000002</c:v>
                </c:pt>
                <c:pt idx="8">
                  <c:v>2835.489</c:v>
                </c:pt>
                <c:pt idx="9">
                  <c:v>2857.7076600000005</c:v>
                </c:pt>
                <c:pt idx="10">
                  <c:v>2880.7510600000001</c:v>
                </c:pt>
                <c:pt idx="11">
                  <c:v>2904.2849200000005</c:v>
                </c:pt>
                <c:pt idx="12">
                  <c:v>2927.7920650000005</c:v>
                </c:pt>
                <c:pt idx="13">
                  <c:v>2949.7565900000004</c:v>
                </c:pt>
                <c:pt idx="14">
                  <c:v>2971.8779800000002</c:v>
                </c:pt>
                <c:pt idx="15">
                  <c:v>2995.1227700000004</c:v>
                </c:pt>
                <c:pt idx="16">
                  <c:v>3017.5674800000002</c:v>
                </c:pt>
                <c:pt idx="17">
                  <c:v>3041.8185350000003</c:v>
                </c:pt>
                <c:pt idx="18">
                  <c:v>3063.3905550000004</c:v>
                </c:pt>
                <c:pt idx="19">
                  <c:v>3084.5193800000006</c:v>
                </c:pt>
                <c:pt idx="20">
                  <c:v>3106.6359750000001</c:v>
                </c:pt>
                <c:pt idx="21">
                  <c:v>3130.045165</c:v>
                </c:pt>
                <c:pt idx="22">
                  <c:v>3151.1006950000001</c:v>
                </c:pt>
                <c:pt idx="23">
                  <c:v>3172.6295600000003</c:v>
                </c:pt>
                <c:pt idx="24">
                  <c:v>3197.2347600000003</c:v>
                </c:pt>
                <c:pt idx="25">
                  <c:v>3221.3070300000004</c:v>
                </c:pt>
                <c:pt idx="26">
                  <c:v>3241.4487700000004</c:v>
                </c:pt>
                <c:pt idx="27">
                  <c:v>3264.7586350000001</c:v>
                </c:pt>
                <c:pt idx="28">
                  <c:v>3287.94794</c:v>
                </c:pt>
                <c:pt idx="29">
                  <c:v>3310.4659449999999</c:v>
                </c:pt>
                <c:pt idx="30">
                  <c:v>3334.0491250000005</c:v>
                </c:pt>
                <c:pt idx="31">
                  <c:v>3334.5005400000005</c:v>
                </c:pt>
                <c:pt idx="32">
                  <c:v>3334.6128800000001</c:v>
                </c:pt>
                <c:pt idx="33">
                  <c:v>3334.7485100000004</c:v>
                </c:pt>
                <c:pt idx="34">
                  <c:v>3313.9340999999999</c:v>
                </c:pt>
                <c:pt idx="35">
                  <c:v>3292.0298550000002</c:v>
                </c:pt>
                <c:pt idx="36">
                  <c:v>3269.0398850000001</c:v>
                </c:pt>
                <c:pt idx="37">
                  <c:v>3247.2520900000004</c:v>
                </c:pt>
                <c:pt idx="38">
                  <c:v>3226.1773800000001</c:v>
                </c:pt>
                <c:pt idx="39">
                  <c:v>3201.6297200000004</c:v>
                </c:pt>
                <c:pt idx="40">
                  <c:v>3177.3341400000004</c:v>
                </c:pt>
                <c:pt idx="41">
                  <c:v>3155.08808</c:v>
                </c:pt>
                <c:pt idx="42">
                  <c:v>3133.5948350000003</c:v>
                </c:pt>
                <c:pt idx="43">
                  <c:v>3110.7014500000005</c:v>
                </c:pt>
                <c:pt idx="44">
                  <c:v>3088.25126</c:v>
                </c:pt>
                <c:pt idx="45">
                  <c:v>3066.6429349999999</c:v>
                </c:pt>
                <c:pt idx="46">
                  <c:v>3045.1195500000003</c:v>
                </c:pt>
                <c:pt idx="47">
                  <c:v>3021.3966300000002</c:v>
                </c:pt>
                <c:pt idx="48">
                  <c:v>2998.4299500000006</c:v>
                </c:pt>
                <c:pt idx="49">
                  <c:v>2974.7022350000007</c:v>
                </c:pt>
                <c:pt idx="50">
                  <c:v>2952.6418100000005</c:v>
                </c:pt>
                <c:pt idx="51">
                  <c:v>2929.4066100000005</c:v>
                </c:pt>
                <c:pt idx="52">
                  <c:v>2905.7638350000002</c:v>
                </c:pt>
                <c:pt idx="53">
                  <c:v>2882.6930350000002</c:v>
                </c:pt>
                <c:pt idx="54">
                  <c:v>2859.78595</c:v>
                </c:pt>
                <c:pt idx="55">
                  <c:v>2836.9905199999998</c:v>
                </c:pt>
                <c:pt idx="56">
                  <c:v>2813.8895800000005</c:v>
                </c:pt>
                <c:pt idx="57">
                  <c:v>2791.6174900000001</c:v>
                </c:pt>
                <c:pt idx="58">
                  <c:v>2769.3700600000002</c:v>
                </c:pt>
                <c:pt idx="59">
                  <c:v>2748.5659250000003</c:v>
                </c:pt>
                <c:pt idx="60">
                  <c:v>2727.9967449999999</c:v>
                </c:pt>
                <c:pt idx="61">
                  <c:v>2707.5467550000003</c:v>
                </c:pt>
                <c:pt idx="62">
                  <c:v>2685.9281550000001</c:v>
                </c:pt>
                <c:pt idx="63">
                  <c:v>2666.045345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2D-4BFE-8611-EE3A328E84C7}"/>
            </c:ext>
          </c:extLst>
        </c:ser>
        <c:ser>
          <c:idx val="1"/>
          <c:order val="1"/>
          <c:tx>
            <c:strRef>
              <c:f>'D:\0-sv软件\Release-TestLeishe\Release\dataSave\cam1\[2000.xlsx]Sheet1'!$C$1</c:f>
              <c:strCache>
                <c:ptCount val="1"/>
                <c:pt idx="0">
                  <c:v>x-2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[1]Sheet1!$C$2:$C$65</c:f>
              <c:numCache>
                <c:formatCode>General</c:formatCode>
                <c:ptCount val="64"/>
                <c:pt idx="0">
                  <c:v>2665.6432500000001</c:v>
                </c:pt>
                <c:pt idx="1">
                  <c:v>2684.06016</c:v>
                </c:pt>
                <c:pt idx="2">
                  <c:v>2705.0691099999999</c:v>
                </c:pt>
                <c:pt idx="3">
                  <c:v>2725.0430250000004</c:v>
                </c:pt>
                <c:pt idx="4">
                  <c:v>2746.268435</c:v>
                </c:pt>
                <c:pt idx="5">
                  <c:v>2767.98362</c:v>
                </c:pt>
                <c:pt idx="6">
                  <c:v>2789.5618050000003</c:v>
                </c:pt>
                <c:pt idx="7">
                  <c:v>2812.1387200000004</c:v>
                </c:pt>
                <c:pt idx="8">
                  <c:v>2835.3698100000001</c:v>
                </c:pt>
                <c:pt idx="9">
                  <c:v>2857.0685550000003</c:v>
                </c:pt>
                <c:pt idx="10">
                  <c:v>2879.9975600000002</c:v>
                </c:pt>
                <c:pt idx="11">
                  <c:v>2903.525255</c:v>
                </c:pt>
                <c:pt idx="12">
                  <c:v>2927.2440650000003</c:v>
                </c:pt>
                <c:pt idx="13">
                  <c:v>2949.6168500000003</c:v>
                </c:pt>
                <c:pt idx="14">
                  <c:v>2972.4280349999999</c:v>
                </c:pt>
                <c:pt idx="15">
                  <c:v>2995.1474300000004</c:v>
                </c:pt>
                <c:pt idx="16">
                  <c:v>3017.4434950000004</c:v>
                </c:pt>
                <c:pt idx="17">
                  <c:v>3041.5198750000004</c:v>
                </c:pt>
                <c:pt idx="18">
                  <c:v>3062.9076300000002</c:v>
                </c:pt>
                <c:pt idx="19">
                  <c:v>3083.0973200000003</c:v>
                </c:pt>
                <c:pt idx="20">
                  <c:v>3106.8853150000004</c:v>
                </c:pt>
                <c:pt idx="21">
                  <c:v>3129.6992400000004</c:v>
                </c:pt>
                <c:pt idx="22">
                  <c:v>3150.8972500000004</c:v>
                </c:pt>
                <c:pt idx="23">
                  <c:v>3172.9145200000003</c:v>
                </c:pt>
                <c:pt idx="24">
                  <c:v>3197.6293200000005</c:v>
                </c:pt>
                <c:pt idx="25">
                  <c:v>3220.4432450000004</c:v>
                </c:pt>
                <c:pt idx="26">
                  <c:v>3240.9411850000006</c:v>
                </c:pt>
                <c:pt idx="27">
                  <c:v>3264.1962500000004</c:v>
                </c:pt>
                <c:pt idx="28">
                  <c:v>3287.485565</c:v>
                </c:pt>
                <c:pt idx="29">
                  <c:v>3309.264455</c:v>
                </c:pt>
                <c:pt idx="30">
                  <c:v>3334.5889050000001</c:v>
                </c:pt>
                <c:pt idx="31">
                  <c:v>3335.0307300000004</c:v>
                </c:pt>
                <c:pt idx="32">
                  <c:v>3334.6478150000003</c:v>
                </c:pt>
                <c:pt idx="33">
                  <c:v>3334.7779650000002</c:v>
                </c:pt>
                <c:pt idx="34">
                  <c:v>3313.2785550000003</c:v>
                </c:pt>
                <c:pt idx="35">
                  <c:v>3292.191515</c:v>
                </c:pt>
                <c:pt idx="36">
                  <c:v>3269.2652499999999</c:v>
                </c:pt>
                <c:pt idx="37">
                  <c:v>3245.9629199999999</c:v>
                </c:pt>
                <c:pt idx="38">
                  <c:v>3224.7683350000002</c:v>
                </c:pt>
                <c:pt idx="39">
                  <c:v>3201.7345249999998</c:v>
                </c:pt>
                <c:pt idx="40">
                  <c:v>3176.97109</c:v>
                </c:pt>
                <c:pt idx="41">
                  <c:v>3154.3236200000001</c:v>
                </c:pt>
                <c:pt idx="42">
                  <c:v>3133.1763000000001</c:v>
                </c:pt>
                <c:pt idx="43">
                  <c:v>3109.9171249999999</c:v>
                </c:pt>
                <c:pt idx="44">
                  <c:v>3087.5799600000005</c:v>
                </c:pt>
                <c:pt idx="45">
                  <c:v>3065.8442250000007</c:v>
                </c:pt>
                <c:pt idx="46">
                  <c:v>3044.459895</c:v>
                </c:pt>
                <c:pt idx="47">
                  <c:v>3020.797255</c:v>
                </c:pt>
                <c:pt idx="48">
                  <c:v>2997.5976750000004</c:v>
                </c:pt>
                <c:pt idx="49">
                  <c:v>2974.5186550000003</c:v>
                </c:pt>
                <c:pt idx="50">
                  <c:v>2951.9321500000005</c:v>
                </c:pt>
                <c:pt idx="51">
                  <c:v>2928.8113450000001</c:v>
                </c:pt>
                <c:pt idx="52">
                  <c:v>2905.2357000000002</c:v>
                </c:pt>
                <c:pt idx="53">
                  <c:v>2881.7600649999999</c:v>
                </c:pt>
                <c:pt idx="54">
                  <c:v>2859.3228900000004</c:v>
                </c:pt>
                <c:pt idx="55">
                  <c:v>2837.2330100000004</c:v>
                </c:pt>
                <c:pt idx="56">
                  <c:v>2813.8978000000002</c:v>
                </c:pt>
                <c:pt idx="57">
                  <c:v>2790.7057550000004</c:v>
                </c:pt>
                <c:pt idx="58">
                  <c:v>2769.78928</c:v>
                </c:pt>
                <c:pt idx="59">
                  <c:v>2748.086425</c:v>
                </c:pt>
                <c:pt idx="60">
                  <c:v>2727.4843650000003</c:v>
                </c:pt>
                <c:pt idx="61">
                  <c:v>2706.6891350000001</c:v>
                </c:pt>
                <c:pt idx="62">
                  <c:v>2685.6027800000002</c:v>
                </c:pt>
                <c:pt idx="63">
                  <c:v>2665.9549250000005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72D-4BFE-8611-EE3A328E84C7}"/>
            </c:ext>
          </c:extLst>
        </c:ser>
        <c:ser>
          <c:idx val="2"/>
          <c:order val="2"/>
          <c:tx>
            <c:strRef>
              <c:f>'D:\0-sv软件\Release-TestLeishe\Release\dataSave\cam1\[2000.xlsx]Sheet1'!$D$1</c:f>
              <c:strCache>
                <c:ptCount val="1"/>
                <c:pt idx="0">
                  <c:v>x-3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[1]Sheet1!$D$2:$D$65</c:f>
              <c:numCache>
                <c:formatCode>General</c:formatCode>
                <c:ptCount val="64"/>
                <c:pt idx="0">
                  <c:v>2665.4329550000002</c:v>
                </c:pt>
                <c:pt idx="1">
                  <c:v>2684.5780200000004</c:v>
                </c:pt>
                <c:pt idx="2">
                  <c:v>2705.3848950000001</c:v>
                </c:pt>
                <c:pt idx="3">
                  <c:v>2725.5896550000002</c:v>
                </c:pt>
                <c:pt idx="4">
                  <c:v>2746.4547550000002</c:v>
                </c:pt>
                <c:pt idx="5">
                  <c:v>2768.0521200000003</c:v>
                </c:pt>
                <c:pt idx="6">
                  <c:v>2789.5076900000004</c:v>
                </c:pt>
                <c:pt idx="7">
                  <c:v>2812.0640550000007</c:v>
                </c:pt>
                <c:pt idx="8">
                  <c:v>2835.4068000000002</c:v>
                </c:pt>
                <c:pt idx="9">
                  <c:v>2857.4781850000004</c:v>
                </c:pt>
                <c:pt idx="10">
                  <c:v>2880.494185</c:v>
                </c:pt>
                <c:pt idx="11">
                  <c:v>2903.5499150000001</c:v>
                </c:pt>
                <c:pt idx="12">
                  <c:v>2926.9769150000002</c:v>
                </c:pt>
                <c:pt idx="13">
                  <c:v>2949.9751050000004</c:v>
                </c:pt>
                <c:pt idx="14">
                  <c:v>2971.407385</c:v>
                </c:pt>
                <c:pt idx="15">
                  <c:v>2995.0439950000005</c:v>
                </c:pt>
                <c:pt idx="16">
                  <c:v>3017.9586150000005</c:v>
                </c:pt>
                <c:pt idx="17">
                  <c:v>3041.2061450000001</c:v>
                </c:pt>
                <c:pt idx="18">
                  <c:v>3063.1275150000001</c:v>
                </c:pt>
                <c:pt idx="19">
                  <c:v>3084.1672900000003</c:v>
                </c:pt>
                <c:pt idx="20">
                  <c:v>3106.8860000000004</c:v>
                </c:pt>
                <c:pt idx="21">
                  <c:v>3130.1787400000003</c:v>
                </c:pt>
                <c:pt idx="22">
                  <c:v>3151.3534599999998</c:v>
                </c:pt>
                <c:pt idx="23">
                  <c:v>3172.7919050000005</c:v>
                </c:pt>
                <c:pt idx="24">
                  <c:v>3196.8532150000005</c:v>
                </c:pt>
                <c:pt idx="25">
                  <c:v>3221.2659300000005</c:v>
                </c:pt>
                <c:pt idx="26">
                  <c:v>3241.3946550000001</c:v>
                </c:pt>
                <c:pt idx="27">
                  <c:v>3263.3913750000002</c:v>
                </c:pt>
                <c:pt idx="28">
                  <c:v>3286.8437200000003</c:v>
                </c:pt>
                <c:pt idx="29">
                  <c:v>3310.6735000000003</c:v>
                </c:pt>
                <c:pt idx="30">
                  <c:v>3334.9930550000004</c:v>
                </c:pt>
                <c:pt idx="31">
                  <c:v>3335.1273150000002</c:v>
                </c:pt>
                <c:pt idx="32">
                  <c:v>3335.4088500000003</c:v>
                </c:pt>
                <c:pt idx="33">
                  <c:v>3335.4109050000002</c:v>
                </c:pt>
                <c:pt idx="34">
                  <c:v>3314.0217800000005</c:v>
                </c:pt>
                <c:pt idx="35">
                  <c:v>3291.5702200000005</c:v>
                </c:pt>
                <c:pt idx="36">
                  <c:v>3269.030295</c:v>
                </c:pt>
                <c:pt idx="37">
                  <c:v>3246.8527349999999</c:v>
                </c:pt>
                <c:pt idx="38">
                  <c:v>3224.8251900000005</c:v>
                </c:pt>
                <c:pt idx="39">
                  <c:v>3201.4755950000003</c:v>
                </c:pt>
                <c:pt idx="40">
                  <c:v>3176.8375150000002</c:v>
                </c:pt>
                <c:pt idx="41">
                  <c:v>3154.7716100000002</c:v>
                </c:pt>
                <c:pt idx="42">
                  <c:v>3133.4393399999999</c:v>
                </c:pt>
                <c:pt idx="43">
                  <c:v>3110.5514350000003</c:v>
                </c:pt>
                <c:pt idx="44">
                  <c:v>3087.0175750000003</c:v>
                </c:pt>
                <c:pt idx="45">
                  <c:v>3065.9709500000004</c:v>
                </c:pt>
                <c:pt idx="46">
                  <c:v>3043.7831150000006</c:v>
                </c:pt>
                <c:pt idx="47">
                  <c:v>3021.0287850000004</c:v>
                </c:pt>
                <c:pt idx="48">
                  <c:v>2997.2839450000001</c:v>
                </c:pt>
                <c:pt idx="49">
                  <c:v>2974.5912650000005</c:v>
                </c:pt>
                <c:pt idx="50">
                  <c:v>2951.5321100000001</c:v>
                </c:pt>
                <c:pt idx="51">
                  <c:v>2928.7592850000001</c:v>
                </c:pt>
                <c:pt idx="52">
                  <c:v>2905.1685700000003</c:v>
                </c:pt>
                <c:pt idx="53">
                  <c:v>2881.5758000000005</c:v>
                </c:pt>
                <c:pt idx="54">
                  <c:v>2859.7777300000002</c:v>
                </c:pt>
                <c:pt idx="55">
                  <c:v>2837.2905500000002</c:v>
                </c:pt>
                <c:pt idx="56">
                  <c:v>2813.6320200000005</c:v>
                </c:pt>
                <c:pt idx="57">
                  <c:v>2791.3441750000002</c:v>
                </c:pt>
                <c:pt idx="58">
                  <c:v>2769.7194100000002</c:v>
                </c:pt>
                <c:pt idx="59">
                  <c:v>2748.3412450000005</c:v>
                </c:pt>
                <c:pt idx="60">
                  <c:v>2727.5213550000003</c:v>
                </c:pt>
                <c:pt idx="61">
                  <c:v>2706.6007700000005</c:v>
                </c:pt>
                <c:pt idx="62">
                  <c:v>2686.01926</c:v>
                </c:pt>
                <c:pt idx="63">
                  <c:v>2665.73504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72D-4BFE-8611-EE3A328E84C7}"/>
            </c:ext>
          </c:extLst>
        </c:ser>
        <c:ser>
          <c:idx val="3"/>
          <c:order val="3"/>
          <c:tx>
            <c:strRef>
              <c:f>'D:\0-sv软件\Release-TestLeishe\Release\dataSave\cam1\[2000.xlsx]Sheet1'!$E$1</c:f>
              <c:strCache>
                <c:ptCount val="1"/>
                <c:pt idx="0">
                  <c:v>x-4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[1]Sheet1!$E$2:$E$65</c:f>
              <c:numCache>
                <c:formatCode>General</c:formatCode>
                <c:ptCount val="64"/>
                <c:pt idx="0">
                  <c:v>2665.9330050000003</c:v>
                </c:pt>
                <c:pt idx="1">
                  <c:v>2684.4560900000001</c:v>
                </c:pt>
                <c:pt idx="2">
                  <c:v>2704.9012850000004</c:v>
                </c:pt>
                <c:pt idx="3">
                  <c:v>2725.610205</c:v>
                </c:pt>
                <c:pt idx="4">
                  <c:v>2747.2918250000002</c:v>
                </c:pt>
                <c:pt idx="5">
                  <c:v>2768.2576200000003</c:v>
                </c:pt>
                <c:pt idx="6">
                  <c:v>2789.6823650000001</c:v>
                </c:pt>
                <c:pt idx="7">
                  <c:v>2812.2853100000002</c:v>
                </c:pt>
                <c:pt idx="8">
                  <c:v>2835.3204900000005</c:v>
                </c:pt>
                <c:pt idx="9">
                  <c:v>2857.4425649999998</c:v>
                </c:pt>
                <c:pt idx="10">
                  <c:v>2880.0222200000003</c:v>
                </c:pt>
                <c:pt idx="11">
                  <c:v>2904.017085</c:v>
                </c:pt>
                <c:pt idx="12">
                  <c:v>2927.0598</c:v>
                </c:pt>
                <c:pt idx="13">
                  <c:v>2949.7990600000003</c:v>
                </c:pt>
                <c:pt idx="14">
                  <c:v>2971.9964850000001</c:v>
                </c:pt>
                <c:pt idx="15">
                  <c:v>2994.4405100000004</c:v>
                </c:pt>
                <c:pt idx="16">
                  <c:v>3017.2058000000006</c:v>
                </c:pt>
                <c:pt idx="17">
                  <c:v>3041.3417750000003</c:v>
                </c:pt>
                <c:pt idx="18">
                  <c:v>3063.2021800000007</c:v>
                </c:pt>
                <c:pt idx="19">
                  <c:v>3084.3666250000006</c:v>
                </c:pt>
                <c:pt idx="20">
                  <c:v>3106.51062</c:v>
                </c:pt>
                <c:pt idx="21">
                  <c:v>3129.9033700000005</c:v>
                </c:pt>
                <c:pt idx="22">
                  <c:v>3151.2055000000005</c:v>
                </c:pt>
                <c:pt idx="23">
                  <c:v>3172.2706200000002</c:v>
                </c:pt>
                <c:pt idx="24">
                  <c:v>3197.2217450000003</c:v>
                </c:pt>
                <c:pt idx="25">
                  <c:v>3220.4761250000006</c:v>
                </c:pt>
                <c:pt idx="26">
                  <c:v>3241.0007800000003</c:v>
                </c:pt>
                <c:pt idx="27">
                  <c:v>3264.2483100000004</c:v>
                </c:pt>
                <c:pt idx="28">
                  <c:v>3287.9794500000003</c:v>
                </c:pt>
                <c:pt idx="29">
                  <c:v>3310.7577550000001</c:v>
                </c:pt>
                <c:pt idx="30">
                  <c:v>3333.9025350000006</c:v>
                </c:pt>
                <c:pt idx="31">
                  <c:v>3334.6382250000001</c:v>
                </c:pt>
                <c:pt idx="32">
                  <c:v>3334.8135850000003</c:v>
                </c:pt>
                <c:pt idx="33">
                  <c:v>3334.7779650000002</c:v>
                </c:pt>
                <c:pt idx="34">
                  <c:v>3314.08754</c:v>
                </c:pt>
                <c:pt idx="35">
                  <c:v>3291.5133650000002</c:v>
                </c:pt>
                <c:pt idx="36">
                  <c:v>3268.8569900000002</c:v>
                </c:pt>
                <c:pt idx="37">
                  <c:v>3245.7992050000003</c:v>
                </c:pt>
                <c:pt idx="38">
                  <c:v>3225.0279500000001</c:v>
                </c:pt>
                <c:pt idx="39">
                  <c:v>3201.3529800000001</c:v>
                </c:pt>
                <c:pt idx="40">
                  <c:v>3176.7244900000005</c:v>
                </c:pt>
                <c:pt idx="41">
                  <c:v>3154.5352850000004</c:v>
                </c:pt>
                <c:pt idx="42">
                  <c:v>3133.2578150000004</c:v>
                </c:pt>
                <c:pt idx="43">
                  <c:v>3110.3253850000001</c:v>
                </c:pt>
                <c:pt idx="44">
                  <c:v>3087.1353950000002</c:v>
                </c:pt>
                <c:pt idx="45">
                  <c:v>3066.2333050000002</c:v>
                </c:pt>
                <c:pt idx="46">
                  <c:v>3044.0064250000005</c:v>
                </c:pt>
                <c:pt idx="47">
                  <c:v>3020.1547249999999</c:v>
                </c:pt>
                <c:pt idx="48">
                  <c:v>2997.5134200000002</c:v>
                </c:pt>
                <c:pt idx="49">
                  <c:v>2973.6521300000004</c:v>
                </c:pt>
                <c:pt idx="50">
                  <c:v>2951.3286650000005</c:v>
                </c:pt>
                <c:pt idx="51">
                  <c:v>2928.7702450000002</c:v>
                </c:pt>
                <c:pt idx="52">
                  <c:v>2904.4774050000005</c:v>
                </c:pt>
                <c:pt idx="53">
                  <c:v>2881.55251</c:v>
                </c:pt>
                <c:pt idx="54">
                  <c:v>2858.7577649999998</c:v>
                </c:pt>
                <c:pt idx="55">
                  <c:v>2836.8679050000001</c:v>
                </c:pt>
                <c:pt idx="56">
                  <c:v>2813.2539000000002</c:v>
                </c:pt>
                <c:pt idx="57">
                  <c:v>2790.66534</c:v>
                </c:pt>
                <c:pt idx="58">
                  <c:v>2769.2638850000003</c:v>
                </c:pt>
                <c:pt idx="59">
                  <c:v>2748.2289049999999</c:v>
                </c:pt>
                <c:pt idx="60">
                  <c:v>2727.414495</c:v>
                </c:pt>
                <c:pt idx="61">
                  <c:v>2706.3082750000003</c:v>
                </c:pt>
                <c:pt idx="62">
                  <c:v>2685.6048350000001</c:v>
                </c:pt>
                <c:pt idx="63">
                  <c:v>2666.1522050000003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72D-4BFE-8611-EE3A328E84C7}"/>
            </c:ext>
          </c:extLst>
        </c:ser>
        <c:ser>
          <c:idx val="4"/>
          <c:order val="4"/>
          <c:tx>
            <c:strRef>
              <c:f>'D:\0-sv软件\Release-TestLeishe\Release\dataSave\cam1\[2000.xlsx]Sheet1'!$F$1</c:f>
              <c:strCache>
                <c:ptCount val="1"/>
                <c:pt idx="0">
                  <c:v>x-5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[1]Sheet1!$F$2:$F$65</c:f>
              <c:numCache>
                <c:formatCode>General</c:formatCode>
                <c:ptCount val="64"/>
                <c:pt idx="0">
                  <c:v>2666.0337000000004</c:v>
                </c:pt>
                <c:pt idx="1">
                  <c:v>2684.5972000000002</c:v>
                </c:pt>
                <c:pt idx="2">
                  <c:v>2704.8663500000002</c:v>
                </c:pt>
                <c:pt idx="3">
                  <c:v>2725.1909850000002</c:v>
                </c:pt>
                <c:pt idx="4">
                  <c:v>2746.0800600000002</c:v>
                </c:pt>
                <c:pt idx="5">
                  <c:v>2768.1932300000003</c:v>
                </c:pt>
                <c:pt idx="6">
                  <c:v>2789.51728</c:v>
                </c:pt>
                <c:pt idx="7">
                  <c:v>2811.6283950000002</c:v>
                </c:pt>
                <c:pt idx="8">
                  <c:v>2834.8272900000002</c:v>
                </c:pt>
                <c:pt idx="9">
                  <c:v>2856.6041250000003</c:v>
                </c:pt>
                <c:pt idx="10">
                  <c:v>2879.7941150000001</c:v>
                </c:pt>
                <c:pt idx="11">
                  <c:v>2903.0053400000002</c:v>
                </c:pt>
                <c:pt idx="12">
                  <c:v>2927.3742150000003</c:v>
                </c:pt>
                <c:pt idx="13">
                  <c:v>2949.7004200000001</c:v>
                </c:pt>
                <c:pt idx="14">
                  <c:v>2971.7026200000005</c:v>
                </c:pt>
                <c:pt idx="15">
                  <c:v>2994.000055</c:v>
                </c:pt>
                <c:pt idx="16">
                  <c:v>3017.1325050000005</c:v>
                </c:pt>
                <c:pt idx="17">
                  <c:v>3041.76305</c:v>
                </c:pt>
                <c:pt idx="18">
                  <c:v>3063.6412650000002</c:v>
                </c:pt>
                <c:pt idx="19">
                  <c:v>3084.8091350000004</c:v>
                </c:pt>
                <c:pt idx="20">
                  <c:v>3106.9599800000001</c:v>
                </c:pt>
                <c:pt idx="21">
                  <c:v>3129.079315</c:v>
                </c:pt>
                <c:pt idx="22">
                  <c:v>3150.87122</c:v>
                </c:pt>
                <c:pt idx="23">
                  <c:v>3172.7179250000004</c:v>
                </c:pt>
                <c:pt idx="24">
                  <c:v>3197.2073600000003</c:v>
                </c:pt>
                <c:pt idx="25">
                  <c:v>3220.3110400000005</c:v>
                </c:pt>
                <c:pt idx="26">
                  <c:v>3241.5645350000004</c:v>
                </c:pt>
                <c:pt idx="27">
                  <c:v>3264.0202050000007</c:v>
                </c:pt>
                <c:pt idx="28">
                  <c:v>3287.6917500000004</c:v>
                </c:pt>
                <c:pt idx="29">
                  <c:v>3309.9782250000003</c:v>
                </c:pt>
                <c:pt idx="30">
                  <c:v>3333.7929349999999</c:v>
                </c:pt>
                <c:pt idx="31">
                  <c:v>3334.177905</c:v>
                </c:pt>
                <c:pt idx="32">
                  <c:v>3334.1977700000002</c:v>
                </c:pt>
                <c:pt idx="33">
                  <c:v>3334.1758500000001</c:v>
                </c:pt>
                <c:pt idx="34">
                  <c:v>3313.5402250000002</c:v>
                </c:pt>
                <c:pt idx="35">
                  <c:v>3291.2790950000003</c:v>
                </c:pt>
                <c:pt idx="36">
                  <c:v>3268.993305</c:v>
                </c:pt>
                <c:pt idx="37">
                  <c:v>3246.6746350000003</c:v>
                </c:pt>
                <c:pt idx="38">
                  <c:v>3224.865605</c:v>
                </c:pt>
                <c:pt idx="39">
                  <c:v>3201.3242100000007</c:v>
                </c:pt>
                <c:pt idx="40">
                  <c:v>3176.6087250000005</c:v>
                </c:pt>
                <c:pt idx="41">
                  <c:v>3154.2571750000002</c:v>
                </c:pt>
                <c:pt idx="42">
                  <c:v>3132.7961250000003</c:v>
                </c:pt>
                <c:pt idx="43">
                  <c:v>3110.1260500000003</c:v>
                </c:pt>
                <c:pt idx="44">
                  <c:v>3087.3573350000006</c:v>
                </c:pt>
                <c:pt idx="45">
                  <c:v>3066.4216800000004</c:v>
                </c:pt>
                <c:pt idx="46">
                  <c:v>3044.5996350000005</c:v>
                </c:pt>
                <c:pt idx="47">
                  <c:v>3019.9910100000002</c:v>
                </c:pt>
                <c:pt idx="48">
                  <c:v>2997.0613200000003</c:v>
                </c:pt>
                <c:pt idx="49">
                  <c:v>2973.8316</c:v>
                </c:pt>
                <c:pt idx="50">
                  <c:v>2952.5171399999999</c:v>
                </c:pt>
                <c:pt idx="51">
                  <c:v>2928.9593050000003</c:v>
                </c:pt>
                <c:pt idx="52">
                  <c:v>2905.0959600000001</c:v>
                </c:pt>
                <c:pt idx="53">
                  <c:v>2882.0340650000003</c:v>
                </c:pt>
                <c:pt idx="54">
                  <c:v>2859.5064700000007</c:v>
                </c:pt>
                <c:pt idx="55">
                  <c:v>2837.0487450000001</c:v>
                </c:pt>
                <c:pt idx="56">
                  <c:v>2813.465565</c:v>
                </c:pt>
                <c:pt idx="57">
                  <c:v>2790.7057550000004</c:v>
                </c:pt>
                <c:pt idx="58">
                  <c:v>2769.8249000000001</c:v>
                </c:pt>
                <c:pt idx="59">
                  <c:v>2748.2069850000003</c:v>
                </c:pt>
                <c:pt idx="60">
                  <c:v>2727.7124699999999</c:v>
                </c:pt>
                <c:pt idx="61">
                  <c:v>2706.7912000000001</c:v>
                </c:pt>
                <c:pt idx="62">
                  <c:v>2685.7089550000001</c:v>
                </c:pt>
                <c:pt idx="63">
                  <c:v>2666.3714050000003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72D-4BFE-8611-EE3A328E84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8062415"/>
        <c:axId val="708054095"/>
      </c:lineChart>
      <c:lineChart>
        <c:grouping val="standard"/>
        <c:varyColors val="0"/>
        <c:ser>
          <c:idx val="5"/>
          <c:order val="5"/>
          <c:tx>
            <c:strRef>
              <c:f>'D:\0-sv软件\Release-TestLeishe\Release\dataSave\cam1\[2000.xlsx]Sheet1'!$G$1</c:f>
              <c:strCache>
                <c:ptCount val="1"/>
                <c:pt idx="0">
                  <c:v>x极差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[1]Sheet1!$G$2:$G$65</c:f>
              <c:numCache>
                <c:formatCode>General</c:formatCode>
                <c:ptCount val="64"/>
                <c:pt idx="0">
                  <c:v>0.60074500000018816</c:v>
                </c:pt>
                <c:pt idx="1">
                  <c:v>0.53704000000016094</c:v>
                </c:pt>
                <c:pt idx="2">
                  <c:v>0.58224999999993088</c:v>
                </c:pt>
                <c:pt idx="3">
                  <c:v>0.56717999999955282</c:v>
                </c:pt>
                <c:pt idx="4">
                  <c:v>1.211765000000014</c:v>
                </c:pt>
                <c:pt idx="5">
                  <c:v>0.34044500000027256</c:v>
                </c:pt>
                <c:pt idx="6">
                  <c:v>0.62471999999979744</c:v>
                </c:pt>
                <c:pt idx="7">
                  <c:v>0.65691500000002634</c:v>
                </c:pt>
                <c:pt idx="8">
                  <c:v>0.66170999999985725</c:v>
                </c:pt>
                <c:pt idx="9">
                  <c:v>1.1035350000001927</c:v>
                </c:pt>
                <c:pt idx="10">
                  <c:v>0.95694499999990512</c:v>
                </c:pt>
                <c:pt idx="11">
                  <c:v>1.279580000000351</c:v>
                </c:pt>
                <c:pt idx="12">
                  <c:v>0.81515000000035798</c:v>
                </c:pt>
                <c:pt idx="13">
                  <c:v>0.35825500000009924</c:v>
                </c:pt>
                <c:pt idx="14">
                  <c:v>1.0206499999999323</c:v>
                </c:pt>
                <c:pt idx="15">
                  <c:v>1.1473750000004657</c:v>
                </c:pt>
                <c:pt idx="16">
                  <c:v>0.82610999999997148</c:v>
                </c:pt>
                <c:pt idx="17">
                  <c:v>0.61239000000023225</c:v>
                </c:pt>
                <c:pt idx="18">
                  <c:v>0.73363500000004933</c:v>
                </c:pt>
                <c:pt idx="19">
                  <c:v>1.7118150000001151</c:v>
                </c:pt>
                <c:pt idx="20">
                  <c:v>0.4493600000000697</c:v>
                </c:pt>
                <c:pt idx="21">
                  <c:v>1.0994250000003376</c:v>
                </c:pt>
                <c:pt idx="22">
                  <c:v>0.4822399999998197</c:v>
                </c:pt>
                <c:pt idx="23">
                  <c:v>0.64390000000003056</c:v>
                </c:pt>
                <c:pt idx="24">
                  <c:v>0.77610499999991589</c:v>
                </c:pt>
                <c:pt idx="25">
                  <c:v>0.99598999999989246</c:v>
                </c:pt>
                <c:pt idx="26">
                  <c:v>0.62334999999984575</c:v>
                </c:pt>
                <c:pt idx="27">
                  <c:v>1.3672599999999875</c:v>
                </c:pt>
                <c:pt idx="28">
                  <c:v>1.1357299999999668</c:v>
                </c:pt>
                <c:pt idx="29">
                  <c:v>1.4933000000000902</c:v>
                </c:pt>
                <c:pt idx="30">
                  <c:v>1.2001200000004246</c:v>
                </c:pt>
                <c:pt idx="31">
                  <c:v>0.94941000000017084</c:v>
                </c:pt>
                <c:pt idx="32">
                  <c:v>1.2110800000000381</c:v>
                </c:pt>
                <c:pt idx="33">
                  <c:v>1.2350550000001022</c:v>
                </c:pt>
                <c:pt idx="34">
                  <c:v>0.80898499999966589</c:v>
                </c:pt>
                <c:pt idx="35">
                  <c:v>0.91241999999965628</c:v>
                </c:pt>
                <c:pt idx="36">
                  <c:v>0.40825999999970009</c:v>
                </c:pt>
                <c:pt idx="37">
                  <c:v>1.4528850000001512</c:v>
                </c:pt>
                <c:pt idx="38">
                  <c:v>1.4090449999998782</c:v>
                </c:pt>
                <c:pt idx="39">
                  <c:v>0.41031499999917287</c:v>
                </c:pt>
                <c:pt idx="40">
                  <c:v>0.72541499999988446</c:v>
                </c:pt>
                <c:pt idx="41">
                  <c:v>0.83090499999980238</c:v>
                </c:pt>
                <c:pt idx="42">
                  <c:v>0.79871000000002823</c:v>
                </c:pt>
                <c:pt idx="43">
                  <c:v>0.78432500000053551</c:v>
                </c:pt>
                <c:pt idx="44">
                  <c:v>1.2336849999996957</c:v>
                </c:pt>
                <c:pt idx="45">
                  <c:v>0.79870999999911874</c:v>
                </c:pt>
                <c:pt idx="46">
                  <c:v>1.3364349999997103</c:v>
                </c:pt>
                <c:pt idx="47">
                  <c:v>1.405619999999999</c:v>
                </c:pt>
                <c:pt idx="48">
                  <c:v>1.3686300000003939</c:v>
                </c:pt>
                <c:pt idx="49">
                  <c:v>1.0501050000002579</c:v>
                </c:pt>
                <c:pt idx="50">
                  <c:v>1.3131450000000768</c:v>
                </c:pt>
                <c:pt idx="51">
                  <c:v>0.64732500000036453</c:v>
                </c:pt>
                <c:pt idx="52">
                  <c:v>1.2864299999996547</c:v>
                </c:pt>
                <c:pt idx="53">
                  <c:v>1.1405250000002525</c:v>
                </c:pt>
                <c:pt idx="54">
                  <c:v>1.0281850000001214</c:v>
                </c:pt>
                <c:pt idx="55">
                  <c:v>0.4226450000001023</c:v>
                </c:pt>
                <c:pt idx="56">
                  <c:v>0.64390000000003056</c:v>
                </c:pt>
                <c:pt idx="57">
                  <c:v>0.95215000000007421</c:v>
                </c:pt>
                <c:pt idx="58">
                  <c:v>0.56101499999977023</c:v>
                </c:pt>
                <c:pt idx="59">
                  <c:v>0.47950000000037107</c:v>
                </c:pt>
                <c:pt idx="60">
                  <c:v>0.58224999999993088</c:v>
                </c:pt>
                <c:pt idx="61">
                  <c:v>1.2384799999999814</c:v>
                </c:pt>
                <c:pt idx="62">
                  <c:v>0.41647999999986496</c:v>
                </c:pt>
                <c:pt idx="63">
                  <c:v>0.63636500000029628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72D-4BFE-8611-EE3A328E84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7045535"/>
        <c:axId val="727045119"/>
      </c:lineChart>
      <c:catAx>
        <c:axId val="70806241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8054095"/>
        <c:crosses val="autoZero"/>
        <c:auto val="1"/>
        <c:lblAlgn val="ctr"/>
        <c:lblOffset val="100"/>
        <c:noMultiLvlLbl val="0"/>
      </c:catAx>
      <c:valAx>
        <c:axId val="7080540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8062415"/>
        <c:crosses val="autoZero"/>
        <c:crossBetween val="between"/>
      </c:valAx>
      <c:valAx>
        <c:axId val="727045119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7045535"/>
        <c:crosses val="max"/>
        <c:crossBetween val="between"/>
      </c:valAx>
      <c:catAx>
        <c:axId val="727045535"/>
        <c:scaling>
          <c:orientation val="minMax"/>
        </c:scaling>
        <c:delete val="1"/>
        <c:axPos val="b"/>
        <c:majorTickMark val="out"/>
        <c:minorTickMark val="none"/>
        <c:tickLblPos val="nextTo"/>
        <c:crossAx val="72704511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100" b="1" dirty="0"/>
              <a:t>相机</a:t>
            </a:r>
            <a:r>
              <a:rPr lang="en-US" altLang="zh-CN" sz="1100" b="1" dirty="0"/>
              <a:t>Y</a:t>
            </a:r>
            <a:r>
              <a:rPr lang="zh-CN" altLang="en-US" sz="1100" b="1" dirty="0"/>
              <a:t>轴</a:t>
            </a:r>
            <a:r>
              <a:rPr lang="zh-CN" altLang="en-US" sz="1100" b="1" dirty="0" smtClean="0"/>
              <a:t>动态</a:t>
            </a:r>
            <a:r>
              <a:rPr lang="en-US" altLang="zh-CN" sz="1100" b="1" dirty="0" smtClean="0"/>
              <a:t>2</a:t>
            </a:r>
            <a:r>
              <a:rPr lang="zh-CN" altLang="en-US" sz="1100" b="1" dirty="0" smtClean="0"/>
              <a:t>倍</a:t>
            </a:r>
            <a:r>
              <a:rPr lang="zh-CN" altLang="zh-CN" sz="1100" b="1" i="0" u="none" strike="noStrike" baseline="0" dirty="0" smtClean="0">
                <a:effectLst/>
              </a:rPr>
              <a:t>超</a:t>
            </a:r>
            <a:r>
              <a:rPr lang="zh-CN" altLang="zh-CN" sz="1100" b="1" i="0" u="none" strike="noStrike" baseline="0" dirty="0">
                <a:effectLst/>
              </a:rPr>
              <a:t>分</a:t>
            </a:r>
            <a:r>
              <a:rPr lang="zh-CN" altLang="en-US" sz="1100" b="1" dirty="0"/>
              <a:t>重复性（</a:t>
            </a:r>
            <a:r>
              <a:rPr lang="en-US" altLang="zh-CN" sz="1100" b="1" dirty="0"/>
              <a:t>um</a:t>
            </a:r>
            <a:r>
              <a:rPr lang="zh-CN" altLang="en-US" sz="1100" b="1" dirty="0"/>
              <a:t>）</a:t>
            </a:r>
          </a:p>
        </c:rich>
      </c:tx>
      <c:layout>
        <c:manualLayout>
          <c:xMode val="edge"/>
          <c:yMode val="edge"/>
          <c:x val="0.22989730129887614"/>
          <c:y val="0.100043213266472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'D:\0-sv软件\Release-TestLeishe\Release\dataSave\cam1\[2000.xlsx]Sheet1'!$I$1</c:f>
              <c:strCache>
                <c:ptCount val="1"/>
                <c:pt idx="0">
                  <c:v>y-1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[1]Sheet1!$I$2:$I$65</c:f>
              <c:numCache>
                <c:formatCode>General</c:formatCode>
                <c:ptCount val="64"/>
                <c:pt idx="0">
                  <c:v>3785.3175350000006</c:v>
                </c:pt>
                <c:pt idx="1">
                  <c:v>3764.4839449999999</c:v>
                </c:pt>
                <c:pt idx="2">
                  <c:v>3743.1722250000003</c:v>
                </c:pt>
                <c:pt idx="3">
                  <c:v>3721.6399350000006</c:v>
                </c:pt>
                <c:pt idx="4">
                  <c:v>3702.0619500000003</c:v>
                </c:pt>
                <c:pt idx="5">
                  <c:v>3681.3544000000002</c:v>
                </c:pt>
                <c:pt idx="6">
                  <c:v>3659.3720650000005</c:v>
                </c:pt>
                <c:pt idx="7">
                  <c:v>3637.0150350000004</c:v>
                </c:pt>
                <c:pt idx="8">
                  <c:v>3614.6264950000004</c:v>
                </c:pt>
                <c:pt idx="9">
                  <c:v>3592.8804850000006</c:v>
                </c:pt>
                <c:pt idx="10">
                  <c:v>3573.3237350000004</c:v>
                </c:pt>
                <c:pt idx="11">
                  <c:v>3551.9983150000007</c:v>
                </c:pt>
                <c:pt idx="12">
                  <c:v>3530.0735200000004</c:v>
                </c:pt>
                <c:pt idx="13">
                  <c:v>3508.5124600000004</c:v>
                </c:pt>
                <c:pt idx="14">
                  <c:v>3488.2433100000003</c:v>
                </c:pt>
                <c:pt idx="15">
                  <c:v>3467.0569450000003</c:v>
                </c:pt>
                <c:pt idx="16">
                  <c:v>3445.1698249999999</c:v>
                </c:pt>
                <c:pt idx="17">
                  <c:v>3423.4416250000004</c:v>
                </c:pt>
                <c:pt idx="18">
                  <c:v>3399.4166200000004</c:v>
                </c:pt>
                <c:pt idx="19">
                  <c:v>3377.4952499999999</c:v>
                </c:pt>
                <c:pt idx="20">
                  <c:v>3356.5685000000003</c:v>
                </c:pt>
                <c:pt idx="21">
                  <c:v>3338.9276950000003</c:v>
                </c:pt>
                <c:pt idx="22">
                  <c:v>3320.2107550000005</c:v>
                </c:pt>
                <c:pt idx="23">
                  <c:v>3299.5251250000001</c:v>
                </c:pt>
                <c:pt idx="24">
                  <c:v>3276.9564300000002</c:v>
                </c:pt>
                <c:pt idx="25">
                  <c:v>3254.0356450000004</c:v>
                </c:pt>
                <c:pt idx="26">
                  <c:v>3230.8757950000004</c:v>
                </c:pt>
                <c:pt idx="27">
                  <c:v>3209.9969950000004</c:v>
                </c:pt>
                <c:pt idx="28">
                  <c:v>3194.2461050000002</c:v>
                </c:pt>
                <c:pt idx="29">
                  <c:v>3177.3149600000002</c:v>
                </c:pt>
                <c:pt idx="30">
                  <c:v>3158.0794750000005</c:v>
                </c:pt>
                <c:pt idx="31">
                  <c:v>3158.4767750000001</c:v>
                </c:pt>
                <c:pt idx="32">
                  <c:v>3158.4014250000005</c:v>
                </c:pt>
                <c:pt idx="33">
                  <c:v>3158.4658150000005</c:v>
                </c:pt>
                <c:pt idx="34">
                  <c:v>3166.0665750000003</c:v>
                </c:pt>
                <c:pt idx="35">
                  <c:v>3185.0890250000007</c:v>
                </c:pt>
                <c:pt idx="36">
                  <c:v>3203.0552050000006</c:v>
                </c:pt>
                <c:pt idx="37">
                  <c:v>3224.4580300000002</c:v>
                </c:pt>
                <c:pt idx="38">
                  <c:v>3248.8947200000002</c:v>
                </c:pt>
                <c:pt idx="39">
                  <c:v>3273.2361950000004</c:v>
                </c:pt>
                <c:pt idx="40">
                  <c:v>3295.6918650000002</c:v>
                </c:pt>
                <c:pt idx="41">
                  <c:v>3316.1322650000006</c:v>
                </c:pt>
                <c:pt idx="42">
                  <c:v>3334.25531</c:v>
                </c:pt>
                <c:pt idx="43">
                  <c:v>3351.9653000000003</c:v>
                </c:pt>
                <c:pt idx="44">
                  <c:v>3373.6784300000004</c:v>
                </c:pt>
                <c:pt idx="45">
                  <c:v>3395.7203600000003</c:v>
                </c:pt>
                <c:pt idx="46">
                  <c:v>3419.4179349999999</c:v>
                </c:pt>
                <c:pt idx="47">
                  <c:v>3441.4639750000001</c:v>
                </c:pt>
                <c:pt idx="48">
                  <c:v>3463.4620650000006</c:v>
                </c:pt>
                <c:pt idx="49">
                  <c:v>3484.7141900000001</c:v>
                </c:pt>
                <c:pt idx="50">
                  <c:v>3505.1422600000005</c:v>
                </c:pt>
                <c:pt idx="51">
                  <c:v>3527.7335600000001</c:v>
                </c:pt>
                <c:pt idx="52">
                  <c:v>3548.3137000000006</c:v>
                </c:pt>
                <c:pt idx="53">
                  <c:v>3570.1542400000008</c:v>
                </c:pt>
                <c:pt idx="54">
                  <c:v>3591.2104550000004</c:v>
                </c:pt>
                <c:pt idx="55">
                  <c:v>3612.5440950000007</c:v>
                </c:pt>
                <c:pt idx="56">
                  <c:v>3635.1997850000002</c:v>
                </c:pt>
                <c:pt idx="57">
                  <c:v>3657.4389950000004</c:v>
                </c:pt>
                <c:pt idx="58">
                  <c:v>3679.8748000000001</c:v>
                </c:pt>
                <c:pt idx="59">
                  <c:v>3699.1883750000002</c:v>
                </c:pt>
                <c:pt idx="60">
                  <c:v>3719.9226400000002</c:v>
                </c:pt>
                <c:pt idx="61">
                  <c:v>3740.2507000000005</c:v>
                </c:pt>
                <c:pt idx="62">
                  <c:v>3762.7104800000002</c:v>
                </c:pt>
                <c:pt idx="63">
                  <c:v>3783.4413200000004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A4-47B0-91C9-40F19507E569}"/>
            </c:ext>
          </c:extLst>
        </c:ser>
        <c:ser>
          <c:idx val="1"/>
          <c:order val="1"/>
          <c:tx>
            <c:strRef>
              <c:f>'D:\0-sv软件\Release-TestLeishe\Release\dataSave\cam1\[2000.xlsx]Sheet1'!$J$1</c:f>
              <c:strCache>
                <c:ptCount val="1"/>
                <c:pt idx="0">
                  <c:v>y-2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[1]Sheet1!$J$2:$J$65</c:f>
              <c:numCache>
                <c:formatCode>General</c:formatCode>
                <c:ptCount val="64"/>
                <c:pt idx="0">
                  <c:v>3785.8991000000001</c:v>
                </c:pt>
                <c:pt idx="1">
                  <c:v>3764.6647850000004</c:v>
                </c:pt>
                <c:pt idx="2">
                  <c:v>3742.80575</c:v>
                </c:pt>
                <c:pt idx="3">
                  <c:v>3720.7569699999999</c:v>
                </c:pt>
                <c:pt idx="4">
                  <c:v>3701.3468100000005</c:v>
                </c:pt>
                <c:pt idx="5">
                  <c:v>3681.0071050000006</c:v>
                </c:pt>
                <c:pt idx="6">
                  <c:v>3659.2254750000006</c:v>
                </c:pt>
                <c:pt idx="7">
                  <c:v>3636.8006300000006</c:v>
                </c:pt>
                <c:pt idx="8">
                  <c:v>3615.2888900000003</c:v>
                </c:pt>
                <c:pt idx="9">
                  <c:v>3593.2592900000004</c:v>
                </c:pt>
                <c:pt idx="10">
                  <c:v>3572.77916</c:v>
                </c:pt>
                <c:pt idx="11">
                  <c:v>3551.8181600000007</c:v>
                </c:pt>
                <c:pt idx="12">
                  <c:v>3530.3324500000008</c:v>
                </c:pt>
                <c:pt idx="13">
                  <c:v>3508.4151900000006</c:v>
                </c:pt>
                <c:pt idx="14">
                  <c:v>3488.5899200000003</c:v>
                </c:pt>
                <c:pt idx="15">
                  <c:v>3466.9555650000002</c:v>
                </c:pt>
                <c:pt idx="16">
                  <c:v>3444.9355550000005</c:v>
                </c:pt>
                <c:pt idx="17">
                  <c:v>3422.7210050000003</c:v>
                </c:pt>
                <c:pt idx="18">
                  <c:v>3399.6495200000004</c:v>
                </c:pt>
                <c:pt idx="19">
                  <c:v>3377.5473099999999</c:v>
                </c:pt>
                <c:pt idx="20">
                  <c:v>3357.8569849999999</c:v>
                </c:pt>
                <c:pt idx="21">
                  <c:v>3339.6496850000003</c:v>
                </c:pt>
                <c:pt idx="22">
                  <c:v>3320.5772300000003</c:v>
                </c:pt>
                <c:pt idx="23">
                  <c:v>3298.8483450000003</c:v>
                </c:pt>
                <c:pt idx="24">
                  <c:v>3277.4277099999999</c:v>
                </c:pt>
                <c:pt idx="25">
                  <c:v>3254.0904450000003</c:v>
                </c:pt>
                <c:pt idx="26">
                  <c:v>3231.6080600000005</c:v>
                </c:pt>
                <c:pt idx="27">
                  <c:v>3210.4949900000006</c:v>
                </c:pt>
                <c:pt idx="28">
                  <c:v>3194.3522800000001</c:v>
                </c:pt>
                <c:pt idx="29">
                  <c:v>3176.6806500000002</c:v>
                </c:pt>
                <c:pt idx="30">
                  <c:v>3157.3067950000004</c:v>
                </c:pt>
                <c:pt idx="31">
                  <c:v>3157.2704900000003</c:v>
                </c:pt>
                <c:pt idx="32">
                  <c:v>3157.20336</c:v>
                </c:pt>
                <c:pt idx="33">
                  <c:v>3157.1328050000006</c:v>
                </c:pt>
                <c:pt idx="34">
                  <c:v>3165.6206400000001</c:v>
                </c:pt>
                <c:pt idx="35">
                  <c:v>3185.3561749999999</c:v>
                </c:pt>
                <c:pt idx="36">
                  <c:v>3203.2470050000002</c:v>
                </c:pt>
                <c:pt idx="37">
                  <c:v>3225.2978400000002</c:v>
                </c:pt>
                <c:pt idx="38">
                  <c:v>3247.9035250000002</c:v>
                </c:pt>
                <c:pt idx="39">
                  <c:v>3272.2861000000007</c:v>
                </c:pt>
                <c:pt idx="40">
                  <c:v>3294.5342150000001</c:v>
                </c:pt>
                <c:pt idx="41">
                  <c:v>3315.4822000000004</c:v>
                </c:pt>
                <c:pt idx="42">
                  <c:v>3334.2724350000003</c:v>
                </c:pt>
                <c:pt idx="43">
                  <c:v>3352.8941600000003</c:v>
                </c:pt>
                <c:pt idx="44">
                  <c:v>3373.9168100000006</c:v>
                </c:pt>
                <c:pt idx="45">
                  <c:v>3395.3436100000004</c:v>
                </c:pt>
                <c:pt idx="46">
                  <c:v>3418.9048700000003</c:v>
                </c:pt>
                <c:pt idx="47">
                  <c:v>3440.9474850000001</c:v>
                </c:pt>
                <c:pt idx="48">
                  <c:v>3463.3620550000001</c:v>
                </c:pt>
                <c:pt idx="49">
                  <c:v>3484.8395450000003</c:v>
                </c:pt>
                <c:pt idx="50">
                  <c:v>3505.2895350000003</c:v>
                </c:pt>
                <c:pt idx="51">
                  <c:v>3527.7253400000004</c:v>
                </c:pt>
                <c:pt idx="52">
                  <c:v>3547.8417350000004</c:v>
                </c:pt>
                <c:pt idx="53">
                  <c:v>3569.9754550000002</c:v>
                </c:pt>
                <c:pt idx="54">
                  <c:v>3591.1583950000004</c:v>
                </c:pt>
                <c:pt idx="55">
                  <c:v>3613.3092400000005</c:v>
                </c:pt>
                <c:pt idx="56">
                  <c:v>3634.7312449999999</c:v>
                </c:pt>
                <c:pt idx="57">
                  <c:v>3657.9404150000005</c:v>
                </c:pt>
                <c:pt idx="58">
                  <c:v>3679.6062800000004</c:v>
                </c:pt>
                <c:pt idx="59">
                  <c:v>3699.6014300000002</c:v>
                </c:pt>
                <c:pt idx="60">
                  <c:v>3719.4123150000005</c:v>
                </c:pt>
                <c:pt idx="61">
                  <c:v>3740.7199250000003</c:v>
                </c:pt>
                <c:pt idx="62">
                  <c:v>3762.1515200000003</c:v>
                </c:pt>
                <c:pt idx="63">
                  <c:v>3783.81396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4A4-47B0-91C9-40F19507E569}"/>
            </c:ext>
          </c:extLst>
        </c:ser>
        <c:ser>
          <c:idx val="2"/>
          <c:order val="2"/>
          <c:tx>
            <c:strRef>
              <c:f>'D:\0-sv软件\Release-TestLeishe\Release\dataSave\cam1\[2000.xlsx]Sheet1'!$K$1</c:f>
              <c:strCache>
                <c:ptCount val="1"/>
                <c:pt idx="0">
                  <c:v>y-3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[1]Sheet1!$K$2:$K$65</c:f>
              <c:numCache>
                <c:formatCode>General</c:formatCode>
                <c:ptCount val="64"/>
                <c:pt idx="0">
                  <c:v>3784.72775</c:v>
                </c:pt>
                <c:pt idx="1">
                  <c:v>3764.52025</c:v>
                </c:pt>
                <c:pt idx="2">
                  <c:v>3742.6886150000005</c:v>
                </c:pt>
                <c:pt idx="3">
                  <c:v>3720.689155</c:v>
                </c:pt>
                <c:pt idx="4">
                  <c:v>3701.4036650000003</c:v>
                </c:pt>
                <c:pt idx="5">
                  <c:v>3680.5440450000001</c:v>
                </c:pt>
                <c:pt idx="6">
                  <c:v>3659.1261500000001</c:v>
                </c:pt>
                <c:pt idx="7">
                  <c:v>3637.6561950000005</c:v>
                </c:pt>
                <c:pt idx="8">
                  <c:v>3614.7128050000006</c:v>
                </c:pt>
                <c:pt idx="9">
                  <c:v>3593.0325550000002</c:v>
                </c:pt>
                <c:pt idx="10">
                  <c:v>3572.3099350000007</c:v>
                </c:pt>
                <c:pt idx="11">
                  <c:v>3551.4338750000002</c:v>
                </c:pt>
                <c:pt idx="12">
                  <c:v>3530.2084650000002</c:v>
                </c:pt>
                <c:pt idx="13">
                  <c:v>3508.4597150000004</c:v>
                </c:pt>
                <c:pt idx="14">
                  <c:v>3488.0015050000002</c:v>
                </c:pt>
                <c:pt idx="15">
                  <c:v>3466.8261000000007</c:v>
                </c:pt>
                <c:pt idx="16">
                  <c:v>3444.9430899999998</c:v>
                </c:pt>
                <c:pt idx="17">
                  <c:v>3422.4826250000001</c:v>
                </c:pt>
                <c:pt idx="18">
                  <c:v>3399.0522000000001</c:v>
                </c:pt>
                <c:pt idx="19">
                  <c:v>3378.049415</c:v>
                </c:pt>
                <c:pt idx="20">
                  <c:v>3358.9769600000004</c:v>
                </c:pt>
                <c:pt idx="21">
                  <c:v>3339.555155</c:v>
                </c:pt>
                <c:pt idx="22">
                  <c:v>3318.8476050000004</c:v>
                </c:pt>
                <c:pt idx="23">
                  <c:v>3298.5668100000007</c:v>
                </c:pt>
                <c:pt idx="24">
                  <c:v>3275.7426100000002</c:v>
                </c:pt>
                <c:pt idx="25">
                  <c:v>3253.5588849999999</c:v>
                </c:pt>
                <c:pt idx="26">
                  <c:v>3231.4258500000001</c:v>
                </c:pt>
                <c:pt idx="27">
                  <c:v>3209.5209199999999</c:v>
                </c:pt>
                <c:pt idx="28">
                  <c:v>3193.3891699999999</c:v>
                </c:pt>
                <c:pt idx="29">
                  <c:v>3176.468985</c:v>
                </c:pt>
                <c:pt idx="30">
                  <c:v>3159.2727450000002</c:v>
                </c:pt>
                <c:pt idx="31">
                  <c:v>3158.8124250000001</c:v>
                </c:pt>
                <c:pt idx="32">
                  <c:v>3158.8117400000006</c:v>
                </c:pt>
                <c:pt idx="33">
                  <c:v>3158.7131000000004</c:v>
                </c:pt>
                <c:pt idx="34">
                  <c:v>3166.0494500000004</c:v>
                </c:pt>
                <c:pt idx="35">
                  <c:v>3184.6711749999999</c:v>
                </c:pt>
                <c:pt idx="36">
                  <c:v>3202.6298200000006</c:v>
                </c:pt>
                <c:pt idx="37">
                  <c:v>3226.3506850000003</c:v>
                </c:pt>
                <c:pt idx="38">
                  <c:v>3247.6665149999999</c:v>
                </c:pt>
                <c:pt idx="39">
                  <c:v>3271.8113950000002</c:v>
                </c:pt>
                <c:pt idx="40">
                  <c:v>3293.7142699999999</c:v>
                </c:pt>
                <c:pt idx="41">
                  <c:v>3314.6636250000006</c:v>
                </c:pt>
                <c:pt idx="42">
                  <c:v>3334.0511800000004</c:v>
                </c:pt>
                <c:pt idx="43">
                  <c:v>3353.3517400000005</c:v>
                </c:pt>
                <c:pt idx="44">
                  <c:v>3372.9180800000004</c:v>
                </c:pt>
                <c:pt idx="45">
                  <c:v>3395.4593750000004</c:v>
                </c:pt>
                <c:pt idx="46">
                  <c:v>3418.0431400000002</c:v>
                </c:pt>
                <c:pt idx="47">
                  <c:v>3440.50018</c:v>
                </c:pt>
                <c:pt idx="48">
                  <c:v>3463.1188800000004</c:v>
                </c:pt>
                <c:pt idx="49">
                  <c:v>3484.6443200000003</c:v>
                </c:pt>
                <c:pt idx="50">
                  <c:v>3505.2778900000008</c:v>
                </c:pt>
                <c:pt idx="51">
                  <c:v>3527.3780450000004</c:v>
                </c:pt>
                <c:pt idx="52">
                  <c:v>3547.7204900000006</c:v>
                </c:pt>
                <c:pt idx="53">
                  <c:v>3569.1233150000007</c:v>
                </c:pt>
                <c:pt idx="54">
                  <c:v>3590.8391850000003</c:v>
                </c:pt>
                <c:pt idx="55">
                  <c:v>3613.3976050000006</c:v>
                </c:pt>
                <c:pt idx="56">
                  <c:v>3635.4354250000001</c:v>
                </c:pt>
                <c:pt idx="57">
                  <c:v>3657.2478800000004</c:v>
                </c:pt>
                <c:pt idx="58">
                  <c:v>3678.8500400000003</c:v>
                </c:pt>
                <c:pt idx="59">
                  <c:v>3699.6555450000005</c:v>
                </c:pt>
                <c:pt idx="60">
                  <c:v>3719.182155</c:v>
                </c:pt>
                <c:pt idx="61">
                  <c:v>3740.8487050000003</c:v>
                </c:pt>
                <c:pt idx="62">
                  <c:v>3762.0926100000001</c:v>
                </c:pt>
                <c:pt idx="63">
                  <c:v>3783.813275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4A4-47B0-91C9-40F19507E569}"/>
            </c:ext>
          </c:extLst>
        </c:ser>
        <c:ser>
          <c:idx val="3"/>
          <c:order val="3"/>
          <c:tx>
            <c:strRef>
              <c:f>'D:\0-sv软件\Release-TestLeishe\Release\dataSave\cam1\[2000.xlsx]Sheet1'!$L$1</c:f>
              <c:strCache>
                <c:ptCount val="1"/>
                <c:pt idx="0">
                  <c:v>y-4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[1]Sheet1!$L$2:$L$65</c:f>
              <c:numCache>
                <c:formatCode>General</c:formatCode>
                <c:ptCount val="64"/>
                <c:pt idx="0">
                  <c:v>3784.792825</c:v>
                </c:pt>
                <c:pt idx="1">
                  <c:v>3763.8736100000006</c:v>
                </c:pt>
                <c:pt idx="2">
                  <c:v>3741.9296350000004</c:v>
                </c:pt>
                <c:pt idx="3">
                  <c:v>3720.9337000000005</c:v>
                </c:pt>
                <c:pt idx="4">
                  <c:v>3700.6974300000002</c:v>
                </c:pt>
                <c:pt idx="5">
                  <c:v>3680.4817100000005</c:v>
                </c:pt>
                <c:pt idx="6">
                  <c:v>3658.4507400000002</c:v>
                </c:pt>
                <c:pt idx="7">
                  <c:v>3637.4274050000004</c:v>
                </c:pt>
                <c:pt idx="8">
                  <c:v>3615.1272300000001</c:v>
                </c:pt>
                <c:pt idx="9">
                  <c:v>3593.490135</c:v>
                </c:pt>
                <c:pt idx="10">
                  <c:v>3572.2476000000001</c:v>
                </c:pt>
                <c:pt idx="11">
                  <c:v>3551.3366050000004</c:v>
                </c:pt>
                <c:pt idx="12">
                  <c:v>3530.18586</c:v>
                </c:pt>
                <c:pt idx="13">
                  <c:v>3509.2262300000002</c:v>
                </c:pt>
                <c:pt idx="14">
                  <c:v>3488.2241300000001</c:v>
                </c:pt>
                <c:pt idx="15">
                  <c:v>3466.2828950000003</c:v>
                </c:pt>
                <c:pt idx="16">
                  <c:v>3444.7780050000001</c:v>
                </c:pt>
                <c:pt idx="17">
                  <c:v>3421.9366800000003</c:v>
                </c:pt>
                <c:pt idx="18">
                  <c:v>3398.7802550000001</c:v>
                </c:pt>
                <c:pt idx="19">
                  <c:v>3377.7726750000006</c:v>
                </c:pt>
                <c:pt idx="20">
                  <c:v>3358.83311</c:v>
                </c:pt>
                <c:pt idx="21">
                  <c:v>3339.2304650000001</c:v>
                </c:pt>
                <c:pt idx="22">
                  <c:v>3318.0831450000005</c:v>
                </c:pt>
                <c:pt idx="23">
                  <c:v>3297.3865550000005</c:v>
                </c:pt>
                <c:pt idx="24">
                  <c:v>3276.4878900000003</c:v>
                </c:pt>
                <c:pt idx="25">
                  <c:v>3253.3116</c:v>
                </c:pt>
                <c:pt idx="26">
                  <c:v>3232.0546800000006</c:v>
                </c:pt>
                <c:pt idx="27">
                  <c:v>3209.9346600000003</c:v>
                </c:pt>
                <c:pt idx="28">
                  <c:v>3193.2734049999999</c:v>
                </c:pt>
                <c:pt idx="29">
                  <c:v>3176.7429850000003</c:v>
                </c:pt>
                <c:pt idx="30">
                  <c:v>3159.9940500000002</c:v>
                </c:pt>
                <c:pt idx="31">
                  <c:v>3160.246815</c:v>
                </c:pt>
                <c:pt idx="32">
                  <c:v>3160.2529800000002</c:v>
                </c:pt>
                <c:pt idx="33">
                  <c:v>3160.1844800000003</c:v>
                </c:pt>
                <c:pt idx="34">
                  <c:v>3167.2619</c:v>
                </c:pt>
                <c:pt idx="35">
                  <c:v>3184.3300450000002</c:v>
                </c:pt>
                <c:pt idx="36">
                  <c:v>3202.41336</c:v>
                </c:pt>
                <c:pt idx="37">
                  <c:v>3225.8067950000004</c:v>
                </c:pt>
                <c:pt idx="38">
                  <c:v>3248.3864500000004</c:v>
                </c:pt>
                <c:pt idx="39">
                  <c:v>3271.9374350000007</c:v>
                </c:pt>
                <c:pt idx="40">
                  <c:v>3293.0765350000001</c:v>
                </c:pt>
                <c:pt idx="41">
                  <c:v>3313.5415950000006</c:v>
                </c:pt>
                <c:pt idx="42">
                  <c:v>3334.0792650000003</c:v>
                </c:pt>
                <c:pt idx="43">
                  <c:v>3354.5052799999999</c:v>
                </c:pt>
                <c:pt idx="44">
                  <c:v>3373.9455800000001</c:v>
                </c:pt>
                <c:pt idx="45">
                  <c:v>3395.326485</c:v>
                </c:pt>
                <c:pt idx="46">
                  <c:v>3418.4109850000004</c:v>
                </c:pt>
                <c:pt idx="47">
                  <c:v>3440.3227649999999</c:v>
                </c:pt>
                <c:pt idx="48">
                  <c:v>3462.2290650000004</c:v>
                </c:pt>
                <c:pt idx="49">
                  <c:v>3483.9668550000001</c:v>
                </c:pt>
                <c:pt idx="50">
                  <c:v>3505.6888900000004</c:v>
                </c:pt>
                <c:pt idx="51">
                  <c:v>3527.1615849999998</c:v>
                </c:pt>
                <c:pt idx="52">
                  <c:v>3547.5307450000005</c:v>
                </c:pt>
                <c:pt idx="53">
                  <c:v>3568.8369849999999</c:v>
                </c:pt>
                <c:pt idx="54">
                  <c:v>3590.8152100000002</c:v>
                </c:pt>
                <c:pt idx="55">
                  <c:v>3612.820835</c:v>
                </c:pt>
                <c:pt idx="56">
                  <c:v>3635.1127900000006</c:v>
                </c:pt>
                <c:pt idx="57">
                  <c:v>3656.7272800000001</c:v>
                </c:pt>
                <c:pt idx="58">
                  <c:v>3678.3999950000002</c:v>
                </c:pt>
                <c:pt idx="59">
                  <c:v>3698.4609049999999</c:v>
                </c:pt>
                <c:pt idx="60">
                  <c:v>3719.0300850000003</c:v>
                </c:pt>
                <c:pt idx="61">
                  <c:v>3740.5103150000004</c:v>
                </c:pt>
                <c:pt idx="62">
                  <c:v>3762.1686450000002</c:v>
                </c:pt>
                <c:pt idx="63">
                  <c:v>3783.4495400000001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4A4-47B0-91C9-40F19507E569}"/>
            </c:ext>
          </c:extLst>
        </c:ser>
        <c:ser>
          <c:idx val="4"/>
          <c:order val="4"/>
          <c:tx>
            <c:strRef>
              <c:f>'D:\0-sv软件\Release-TestLeishe\Release\dataSave\cam1\[2000.xlsx]Sheet1'!$M$1</c:f>
              <c:strCache>
                <c:ptCount val="1"/>
                <c:pt idx="0">
                  <c:v>y-5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[1]Sheet1!$M$2:$M$65</c:f>
              <c:numCache>
                <c:formatCode>General</c:formatCode>
                <c:ptCount val="64"/>
                <c:pt idx="0">
                  <c:v>3785.7107250000004</c:v>
                </c:pt>
                <c:pt idx="1">
                  <c:v>3764.7106800000001</c:v>
                </c:pt>
                <c:pt idx="2">
                  <c:v>3743.2468900000003</c:v>
                </c:pt>
                <c:pt idx="3">
                  <c:v>3721.9379100000001</c:v>
                </c:pt>
                <c:pt idx="4">
                  <c:v>3701.1550099999999</c:v>
                </c:pt>
                <c:pt idx="5">
                  <c:v>3679.8850750000006</c:v>
                </c:pt>
                <c:pt idx="6">
                  <c:v>3659.8604700000005</c:v>
                </c:pt>
                <c:pt idx="7">
                  <c:v>3637.6089299999999</c:v>
                </c:pt>
                <c:pt idx="8">
                  <c:v>3615.7656500000003</c:v>
                </c:pt>
                <c:pt idx="9">
                  <c:v>3593.8805850000003</c:v>
                </c:pt>
                <c:pt idx="10">
                  <c:v>3573.4436100000003</c:v>
                </c:pt>
                <c:pt idx="11">
                  <c:v>3552.4024650000001</c:v>
                </c:pt>
                <c:pt idx="12">
                  <c:v>3530.9934750000002</c:v>
                </c:pt>
                <c:pt idx="13">
                  <c:v>3509.5207800000003</c:v>
                </c:pt>
                <c:pt idx="14">
                  <c:v>3488.4405900000002</c:v>
                </c:pt>
                <c:pt idx="15">
                  <c:v>3466.7473250000003</c:v>
                </c:pt>
                <c:pt idx="16">
                  <c:v>3445.3835450000001</c:v>
                </c:pt>
                <c:pt idx="17">
                  <c:v>3423.2285900000002</c:v>
                </c:pt>
                <c:pt idx="18">
                  <c:v>3399.6919900000003</c:v>
                </c:pt>
                <c:pt idx="19">
                  <c:v>3379.7564350000002</c:v>
                </c:pt>
                <c:pt idx="20">
                  <c:v>3359.7955350000002</c:v>
                </c:pt>
                <c:pt idx="21">
                  <c:v>3339.5942</c:v>
                </c:pt>
                <c:pt idx="22">
                  <c:v>3318.1393149999999</c:v>
                </c:pt>
                <c:pt idx="23">
                  <c:v>3297.1611900000003</c:v>
                </c:pt>
                <c:pt idx="24">
                  <c:v>3277.4797699999999</c:v>
                </c:pt>
                <c:pt idx="25">
                  <c:v>3254.5774799999999</c:v>
                </c:pt>
                <c:pt idx="26">
                  <c:v>3233.2411000000006</c:v>
                </c:pt>
                <c:pt idx="27">
                  <c:v>3211.4505650000001</c:v>
                </c:pt>
                <c:pt idx="28">
                  <c:v>3194.4228349999998</c:v>
                </c:pt>
                <c:pt idx="29">
                  <c:v>3178.5459049999999</c:v>
                </c:pt>
                <c:pt idx="30">
                  <c:v>3160.8194750000002</c:v>
                </c:pt>
                <c:pt idx="31">
                  <c:v>3160.2954500000001</c:v>
                </c:pt>
                <c:pt idx="32">
                  <c:v>3160.2653100000002</c:v>
                </c:pt>
                <c:pt idx="33">
                  <c:v>3160.2488700000004</c:v>
                </c:pt>
                <c:pt idx="34">
                  <c:v>3168.3496800000007</c:v>
                </c:pt>
                <c:pt idx="35">
                  <c:v>3185.8966400000004</c:v>
                </c:pt>
                <c:pt idx="36">
                  <c:v>3203.1278150000003</c:v>
                </c:pt>
                <c:pt idx="37">
                  <c:v>3226.8569000000002</c:v>
                </c:pt>
                <c:pt idx="38">
                  <c:v>3249.6742500000005</c:v>
                </c:pt>
                <c:pt idx="39">
                  <c:v>3271.7682400000003</c:v>
                </c:pt>
                <c:pt idx="40">
                  <c:v>3292.9265200000004</c:v>
                </c:pt>
                <c:pt idx="41">
                  <c:v>3313.6751700000004</c:v>
                </c:pt>
                <c:pt idx="42">
                  <c:v>3334.1306400000003</c:v>
                </c:pt>
                <c:pt idx="43">
                  <c:v>3354.6792700000001</c:v>
                </c:pt>
                <c:pt idx="44">
                  <c:v>3375.0361000000007</c:v>
                </c:pt>
                <c:pt idx="45">
                  <c:v>3395.3675850000004</c:v>
                </c:pt>
                <c:pt idx="46">
                  <c:v>3418.5075700000002</c:v>
                </c:pt>
                <c:pt idx="47">
                  <c:v>3440.8892600000004</c:v>
                </c:pt>
                <c:pt idx="48">
                  <c:v>3462.6318450000003</c:v>
                </c:pt>
                <c:pt idx="49">
                  <c:v>3484.783375</c:v>
                </c:pt>
                <c:pt idx="50">
                  <c:v>3506.5800750000003</c:v>
                </c:pt>
                <c:pt idx="51">
                  <c:v>3528.0513999999998</c:v>
                </c:pt>
                <c:pt idx="52">
                  <c:v>3548.3404150000006</c:v>
                </c:pt>
                <c:pt idx="53">
                  <c:v>3569.7651600000004</c:v>
                </c:pt>
                <c:pt idx="54">
                  <c:v>3590.9083700000006</c:v>
                </c:pt>
                <c:pt idx="55">
                  <c:v>3613.4866550000002</c:v>
                </c:pt>
                <c:pt idx="56">
                  <c:v>3636.21153</c:v>
                </c:pt>
                <c:pt idx="57">
                  <c:v>3657.7082000000005</c:v>
                </c:pt>
                <c:pt idx="58">
                  <c:v>3678.0979100000004</c:v>
                </c:pt>
                <c:pt idx="59">
                  <c:v>3699.4925150000004</c:v>
                </c:pt>
                <c:pt idx="60">
                  <c:v>3720.07197</c:v>
                </c:pt>
                <c:pt idx="61">
                  <c:v>3741.1151700000005</c:v>
                </c:pt>
                <c:pt idx="62">
                  <c:v>3762.6878750000005</c:v>
                </c:pt>
                <c:pt idx="63">
                  <c:v>3783.6064050000004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4A4-47B0-91C9-40F19507E5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7041791"/>
        <c:axId val="727050527"/>
      </c:lineChart>
      <c:lineChart>
        <c:grouping val="standard"/>
        <c:varyColors val="0"/>
        <c:ser>
          <c:idx val="5"/>
          <c:order val="5"/>
          <c:tx>
            <c:strRef>
              <c:f>'D:\0-sv软件\Release-TestLeishe\Release\dataSave\cam1\[2000.xlsx]Sheet1'!$N$1</c:f>
              <c:strCache>
                <c:ptCount val="1"/>
                <c:pt idx="0">
                  <c:v>y极差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[1]Sheet1!$N$2:$N$65</c:f>
              <c:numCache>
                <c:formatCode>General</c:formatCode>
                <c:ptCount val="64"/>
                <c:pt idx="0">
                  <c:v>1.1713500000000749</c:v>
                </c:pt>
                <c:pt idx="1">
                  <c:v>0.83706999999958498</c:v>
                </c:pt>
                <c:pt idx="2">
                  <c:v>1.3172549999999319</c:v>
                </c:pt>
                <c:pt idx="3">
                  <c:v>1.2487550000000738</c:v>
                </c:pt>
                <c:pt idx="4">
                  <c:v>1.3645200000000841</c:v>
                </c:pt>
                <c:pt idx="5">
                  <c:v>1.4693249999995714</c:v>
                </c:pt>
                <c:pt idx="6">
                  <c:v>1.4097300000003088</c:v>
                </c:pt>
                <c:pt idx="7">
                  <c:v>0.85556499999984226</c:v>
                </c:pt>
                <c:pt idx="8">
                  <c:v>1.139154999999846</c:v>
                </c:pt>
                <c:pt idx="9">
                  <c:v>1.0000999999997475</c:v>
                </c:pt>
                <c:pt idx="10">
                  <c:v>1.1960100000001148</c:v>
                </c:pt>
                <c:pt idx="11">
                  <c:v>1.0658599999997023</c:v>
                </c:pt>
                <c:pt idx="12">
                  <c:v>0.91995499999984531</c:v>
                </c:pt>
                <c:pt idx="13">
                  <c:v>1.1055899999996655</c:v>
                </c:pt>
                <c:pt idx="14">
                  <c:v>0.58841500000016822</c:v>
                </c:pt>
                <c:pt idx="15">
                  <c:v>0.77404999999998836</c:v>
                </c:pt>
                <c:pt idx="16">
                  <c:v>0.60554000000001906</c:v>
                </c:pt>
                <c:pt idx="17">
                  <c:v>1.5049450000001343</c:v>
                </c:pt>
                <c:pt idx="18">
                  <c:v>0.91173500000013519</c:v>
                </c:pt>
                <c:pt idx="19">
                  <c:v>2.261185000000296</c:v>
                </c:pt>
                <c:pt idx="20">
                  <c:v>3.2270349999998871</c:v>
                </c:pt>
                <c:pt idx="21">
                  <c:v>0.72199000000000524</c:v>
                </c:pt>
                <c:pt idx="22">
                  <c:v>2.4940849999998136</c:v>
                </c:pt>
                <c:pt idx="23">
                  <c:v>2.3639349999998558</c:v>
                </c:pt>
                <c:pt idx="24">
                  <c:v>1.7371599999996761</c:v>
                </c:pt>
                <c:pt idx="25">
                  <c:v>1.2658799999999246</c:v>
                </c:pt>
                <c:pt idx="26">
                  <c:v>2.3653050000002622</c:v>
                </c:pt>
                <c:pt idx="27">
                  <c:v>1.9296450000001641</c:v>
                </c:pt>
                <c:pt idx="28">
                  <c:v>1.1494299999999384</c:v>
                </c:pt>
                <c:pt idx="29">
                  <c:v>2.0769199999999728</c:v>
                </c:pt>
                <c:pt idx="30">
                  <c:v>3.5126799999998184</c:v>
                </c:pt>
                <c:pt idx="31">
                  <c:v>3.0249599999997372</c:v>
                </c:pt>
                <c:pt idx="32">
                  <c:v>3.0619500000002517</c:v>
                </c:pt>
                <c:pt idx="33">
                  <c:v>3.1160649999997077</c:v>
                </c:pt>
                <c:pt idx="34">
                  <c:v>2.729040000000623</c:v>
                </c:pt>
                <c:pt idx="35">
                  <c:v>1.566595000000234</c:v>
                </c:pt>
                <c:pt idx="36">
                  <c:v>0.83364500000016051</c:v>
                </c:pt>
                <c:pt idx="37">
                  <c:v>2.3988699999999881</c:v>
                </c:pt>
                <c:pt idx="38">
                  <c:v>2.0077350000005936</c:v>
                </c:pt>
                <c:pt idx="39">
                  <c:v>1.4679550000000745</c:v>
                </c:pt>
                <c:pt idx="40">
                  <c:v>2.7653449999997974</c:v>
                </c:pt>
                <c:pt idx="41">
                  <c:v>2.5906700000000455</c:v>
                </c:pt>
                <c:pt idx="42">
                  <c:v>0.22125499999992826</c:v>
                </c:pt>
                <c:pt idx="43">
                  <c:v>2.7139699999997902</c:v>
                </c:pt>
                <c:pt idx="44">
                  <c:v>2.1180200000003424</c:v>
                </c:pt>
                <c:pt idx="45">
                  <c:v>0.39387500000020736</c:v>
                </c:pt>
                <c:pt idx="46">
                  <c:v>1.3747949999997218</c:v>
                </c:pt>
                <c:pt idx="47">
                  <c:v>1.1412100000002283</c:v>
                </c:pt>
                <c:pt idx="48">
                  <c:v>1.2330000000001746</c:v>
                </c:pt>
                <c:pt idx="49">
                  <c:v>0.87269000000014785</c:v>
                </c:pt>
                <c:pt idx="50">
                  <c:v>1.4378149999997731</c:v>
                </c:pt>
                <c:pt idx="51">
                  <c:v>0.88981499999999869</c:v>
                </c:pt>
                <c:pt idx="52">
                  <c:v>0.80967000000009648</c:v>
                </c:pt>
                <c:pt idx="53">
                  <c:v>1.3172550000008414</c:v>
                </c:pt>
                <c:pt idx="54">
                  <c:v>0.39524500000015905</c:v>
                </c:pt>
                <c:pt idx="55">
                  <c:v>0.94255999999950291</c:v>
                </c:pt>
                <c:pt idx="56">
                  <c:v>1.4802850000000944</c:v>
                </c:pt>
                <c:pt idx="57">
                  <c:v>1.2131350000004204</c:v>
                </c:pt>
                <c:pt idx="58">
                  <c:v>1.7768899999996393</c:v>
                </c:pt>
                <c:pt idx="59">
                  <c:v>1.1946400000006179</c:v>
                </c:pt>
                <c:pt idx="60">
                  <c:v>1.0418849999996382</c:v>
                </c:pt>
                <c:pt idx="61">
                  <c:v>0.86446999999998297</c:v>
                </c:pt>
                <c:pt idx="62">
                  <c:v>0.617870000000039</c:v>
                </c:pt>
                <c:pt idx="63">
                  <c:v>0.37263999999959196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4A4-47B0-91C9-40F19507E5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7042207"/>
        <c:axId val="727052607"/>
      </c:lineChart>
      <c:catAx>
        <c:axId val="7270417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7050527"/>
        <c:crosses val="autoZero"/>
        <c:auto val="1"/>
        <c:lblAlgn val="ctr"/>
        <c:lblOffset val="100"/>
        <c:noMultiLvlLbl val="0"/>
      </c:catAx>
      <c:valAx>
        <c:axId val="727050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7041791"/>
        <c:crosses val="autoZero"/>
        <c:crossBetween val="between"/>
      </c:valAx>
      <c:valAx>
        <c:axId val="727052607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7042207"/>
        <c:crosses val="max"/>
        <c:crossBetween val="between"/>
      </c:valAx>
      <c:catAx>
        <c:axId val="727042207"/>
        <c:scaling>
          <c:orientation val="minMax"/>
        </c:scaling>
        <c:delete val="1"/>
        <c:axPos val="b"/>
        <c:majorTickMark val="out"/>
        <c:minorTickMark val="none"/>
        <c:tickLblPos val="nextTo"/>
        <c:crossAx val="72705260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100" b="1" dirty="0"/>
              <a:t>相机</a:t>
            </a:r>
            <a:r>
              <a:rPr lang="en-US" altLang="zh-CN" sz="1100" b="1" dirty="0"/>
              <a:t>X</a:t>
            </a:r>
            <a:r>
              <a:rPr lang="zh-CN" altLang="en-US" sz="1100" b="1" dirty="0" smtClean="0"/>
              <a:t>轴</a:t>
            </a:r>
            <a:r>
              <a:rPr lang="en-US" altLang="zh-CN" sz="1100" b="1" dirty="0" smtClean="0"/>
              <a:t>3</a:t>
            </a:r>
            <a:r>
              <a:rPr lang="zh-CN" altLang="en-US" sz="1100" b="1" dirty="0" smtClean="0"/>
              <a:t>倍动态</a:t>
            </a:r>
            <a:r>
              <a:rPr lang="zh-CN" altLang="en-US" sz="1100" b="1" dirty="0"/>
              <a:t>超分重复性（</a:t>
            </a:r>
            <a:r>
              <a:rPr lang="en-US" altLang="zh-CN" sz="1100" b="1" dirty="0"/>
              <a:t>um</a:t>
            </a:r>
            <a:r>
              <a:rPr lang="zh-CN" altLang="en-US" sz="1100" b="1" dirty="0"/>
              <a:t>）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'D:\0-sv软件\Release-TestLeishe\Release\dataSave\cam1\[3000.xlsx]Sheet1'!$B$1</c:f>
              <c:strCache>
                <c:ptCount val="1"/>
                <c:pt idx="0">
                  <c:v>x-1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[2]Sheet1!$B$2:$B$65</c:f>
              <c:numCache>
                <c:formatCode>General</c:formatCode>
                <c:ptCount val="64"/>
                <c:pt idx="0">
                  <c:v>2665.210786666667</c:v>
                </c:pt>
                <c:pt idx="1">
                  <c:v>2684.0341300000005</c:v>
                </c:pt>
                <c:pt idx="2">
                  <c:v>2705.500203333334</c:v>
                </c:pt>
                <c:pt idx="3">
                  <c:v>2724.9733833333335</c:v>
                </c:pt>
                <c:pt idx="4">
                  <c:v>2746.3545166666668</c:v>
                </c:pt>
                <c:pt idx="5">
                  <c:v>2768.0050833333335</c:v>
                </c:pt>
                <c:pt idx="6">
                  <c:v>2789.8616066666668</c:v>
                </c:pt>
                <c:pt idx="7">
                  <c:v>2811.9501166666669</c:v>
                </c:pt>
                <c:pt idx="8">
                  <c:v>2834.6514733333333</c:v>
                </c:pt>
                <c:pt idx="9">
                  <c:v>2857.8049300000002</c:v>
                </c:pt>
                <c:pt idx="10">
                  <c:v>2879.9021166666671</c:v>
                </c:pt>
                <c:pt idx="11">
                  <c:v>2903.8725500000005</c:v>
                </c:pt>
                <c:pt idx="12">
                  <c:v>2927.2611900000002</c:v>
                </c:pt>
                <c:pt idx="13">
                  <c:v>2949.4465133333333</c:v>
                </c:pt>
                <c:pt idx="14">
                  <c:v>2971.5281733333336</c:v>
                </c:pt>
                <c:pt idx="15">
                  <c:v>2994.5199700000003</c:v>
                </c:pt>
                <c:pt idx="16">
                  <c:v>3017.3711133333331</c:v>
                </c:pt>
                <c:pt idx="17">
                  <c:v>3041.3461133333331</c:v>
                </c:pt>
                <c:pt idx="18">
                  <c:v>3063.41453</c:v>
                </c:pt>
                <c:pt idx="19">
                  <c:v>3084.1608966666668</c:v>
                </c:pt>
                <c:pt idx="20">
                  <c:v>3106.2886800000001</c:v>
                </c:pt>
                <c:pt idx="21">
                  <c:v>3129.301026666667</c:v>
                </c:pt>
                <c:pt idx="22">
                  <c:v>3150.73011</c:v>
                </c:pt>
                <c:pt idx="23">
                  <c:v>3171.9240100000006</c:v>
                </c:pt>
                <c:pt idx="24">
                  <c:v>3196.4771500000006</c:v>
                </c:pt>
                <c:pt idx="25">
                  <c:v>3220.9960400000004</c:v>
                </c:pt>
                <c:pt idx="26">
                  <c:v>3241.0569500000006</c:v>
                </c:pt>
                <c:pt idx="27">
                  <c:v>3264.2414600000002</c:v>
                </c:pt>
                <c:pt idx="28">
                  <c:v>3287.4542833333339</c:v>
                </c:pt>
                <c:pt idx="29">
                  <c:v>3310.5465466666669</c:v>
                </c:pt>
                <c:pt idx="30">
                  <c:v>3333.885866666667</c:v>
                </c:pt>
                <c:pt idx="31">
                  <c:v>3333.8963699999999</c:v>
                </c:pt>
                <c:pt idx="32">
                  <c:v>3334.1438833333336</c:v>
                </c:pt>
                <c:pt idx="33">
                  <c:v>3334.2320200000004</c:v>
                </c:pt>
                <c:pt idx="34">
                  <c:v>3314.0765800000004</c:v>
                </c:pt>
                <c:pt idx="35">
                  <c:v>3291.4154100000001</c:v>
                </c:pt>
                <c:pt idx="36">
                  <c:v>3268.7094866666666</c:v>
                </c:pt>
                <c:pt idx="37">
                  <c:v>3247.034716666667</c:v>
                </c:pt>
                <c:pt idx="38">
                  <c:v>3226.0207433333339</c:v>
                </c:pt>
                <c:pt idx="39">
                  <c:v>3200.9858199999999</c:v>
                </c:pt>
                <c:pt idx="40">
                  <c:v>3176.9427766666672</c:v>
                </c:pt>
                <c:pt idx="41">
                  <c:v>3154.4501166666669</c:v>
                </c:pt>
                <c:pt idx="42">
                  <c:v>3133.2192266666671</c:v>
                </c:pt>
                <c:pt idx="43">
                  <c:v>3110.3598633333331</c:v>
                </c:pt>
                <c:pt idx="44">
                  <c:v>3087.7439033333335</c:v>
                </c:pt>
                <c:pt idx="45">
                  <c:v>3066.4545600000001</c:v>
                </c:pt>
                <c:pt idx="46">
                  <c:v>3044.3057700000004</c:v>
                </c:pt>
                <c:pt idx="47">
                  <c:v>3020.9737566666668</c:v>
                </c:pt>
                <c:pt idx="48">
                  <c:v>2998.1312900000003</c:v>
                </c:pt>
                <c:pt idx="49">
                  <c:v>2974.2658900000001</c:v>
                </c:pt>
                <c:pt idx="50">
                  <c:v>2952.0193733333335</c:v>
                </c:pt>
                <c:pt idx="51">
                  <c:v>2928.9234566666673</c:v>
                </c:pt>
                <c:pt idx="52">
                  <c:v>2905.8887333333337</c:v>
                </c:pt>
                <c:pt idx="53">
                  <c:v>2882.2557766666669</c:v>
                </c:pt>
                <c:pt idx="54">
                  <c:v>2859.3256299999998</c:v>
                </c:pt>
                <c:pt idx="55">
                  <c:v>2836.8969033333337</c:v>
                </c:pt>
                <c:pt idx="56">
                  <c:v>2813.3571066666673</c:v>
                </c:pt>
                <c:pt idx="57">
                  <c:v>2791.4238633333334</c:v>
                </c:pt>
                <c:pt idx="58">
                  <c:v>2769.1522300000006</c:v>
                </c:pt>
                <c:pt idx="59">
                  <c:v>2748.1542400000003</c:v>
                </c:pt>
                <c:pt idx="60">
                  <c:v>2727.5430466666667</c:v>
                </c:pt>
                <c:pt idx="61">
                  <c:v>2706.8957766666672</c:v>
                </c:pt>
                <c:pt idx="62">
                  <c:v>2685.5370200000002</c:v>
                </c:pt>
                <c:pt idx="63">
                  <c:v>2665.9830099999999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F1-44B2-8FE0-3928553C9080}"/>
            </c:ext>
          </c:extLst>
        </c:ser>
        <c:ser>
          <c:idx val="1"/>
          <c:order val="1"/>
          <c:tx>
            <c:strRef>
              <c:f>'D:\0-sv软件\Release-TestLeishe\Release\dataSave\cam1\[3000.xlsx]Sheet1'!$C$1</c:f>
              <c:strCache>
                <c:ptCount val="1"/>
                <c:pt idx="0">
                  <c:v>x-2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[2]Sheet1!$C$2:$C$65</c:f>
              <c:numCache>
                <c:formatCode>General</c:formatCode>
                <c:ptCount val="64"/>
                <c:pt idx="0">
                  <c:v>2665.3939100000002</c:v>
                </c:pt>
                <c:pt idx="1">
                  <c:v>2684.0094700000004</c:v>
                </c:pt>
                <c:pt idx="2">
                  <c:v>2704.7001233333335</c:v>
                </c:pt>
                <c:pt idx="3">
                  <c:v>2724.6738100000002</c:v>
                </c:pt>
                <c:pt idx="4">
                  <c:v>2746.0617933333338</c:v>
                </c:pt>
                <c:pt idx="5">
                  <c:v>2767.6064133333334</c:v>
                </c:pt>
                <c:pt idx="6">
                  <c:v>2789.0386933333334</c:v>
                </c:pt>
                <c:pt idx="7">
                  <c:v>2811.3285933333336</c:v>
                </c:pt>
                <c:pt idx="8">
                  <c:v>2835.0113266666672</c:v>
                </c:pt>
                <c:pt idx="9">
                  <c:v>2856.7381566666672</c:v>
                </c:pt>
                <c:pt idx="10">
                  <c:v>2879.480156666667</c:v>
                </c:pt>
                <c:pt idx="11">
                  <c:v>2903.1190500000002</c:v>
                </c:pt>
                <c:pt idx="12">
                  <c:v>2926.4679599999999</c:v>
                </c:pt>
                <c:pt idx="13">
                  <c:v>2948.9925866666667</c:v>
                </c:pt>
                <c:pt idx="14">
                  <c:v>2972.0432933333336</c:v>
                </c:pt>
                <c:pt idx="15">
                  <c:v>2994.7926000000002</c:v>
                </c:pt>
                <c:pt idx="16">
                  <c:v>3017.4245433333335</c:v>
                </c:pt>
                <c:pt idx="17">
                  <c:v>3040.9894566666667</c:v>
                </c:pt>
                <c:pt idx="18">
                  <c:v>3061.9710066666667</c:v>
                </c:pt>
                <c:pt idx="19">
                  <c:v>3082.9361166666667</c:v>
                </c:pt>
                <c:pt idx="20">
                  <c:v>3106.0749600000004</c:v>
                </c:pt>
                <c:pt idx="21">
                  <c:v>3129.4316333333336</c:v>
                </c:pt>
                <c:pt idx="22">
                  <c:v>3151.0219200000001</c:v>
                </c:pt>
                <c:pt idx="23">
                  <c:v>3172.4025966666668</c:v>
                </c:pt>
                <c:pt idx="24">
                  <c:v>3197.1635200000001</c:v>
                </c:pt>
                <c:pt idx="25">
                  <c:v>3219.6657700000005</c:v>
                </c:pt>
                <c:pt idx="26">
                  <c:v>3240.6473200000005</c:v>
                </c:pt>
                <c:pt idx="27">
                  <c:v>3263.9263599999999</c:v>
                </c:pt>
                <c:pt idx="28">
                  <c:v>3287.203116666667</c:v>
                </c:pt>
                <c:pt idx="29">
                  <c:v>3309.2514400000005</c:v>
                </c:pt>
                <c:pt idx="30">
                  <c:v>3334.1018700000009</c:v>
                </c:pt>
                <c:pt idx="31">
                  <c:v>3334.5749766666663</c:v>
                </c:pt>
                <c:pt idx="32">
                  <c:v>3334.451676666667</c:v>
                </c:pt>
                <c:pt idx="33">
                  <c:v>3334.5676700000004</c:v>
                </c:pt>
                <c:pt idx="34">
                  <c:v>3313.0440566666671</c:v>
                </c:pt>
                <c:pt idx="35">
                  <c:v>3291.6400899999999</c:v>
                </c:pt>
                <c:pt idx="36">
                  <c:v>3268.8122366666671</c:v>
                </c:pt>
                <c:pt idx="37">
                  <c:v>3245.5258899999999</c:v>
                </c:pt>
                <c:pt idx="38">
                  <c:v>3224.6763166666669</c:v>
                </c:pt>
                <c:pt idx="39">
                  <c:v>3201.8681000000006</c:v>
                </c:pt>
                <c:pt idx="40">
                  <c:v>3177.01082</c:v>
                </c:pt>
                <c:pt idx="41">
                  <c:v>3154.1742900000004</c:v>
                </c:pt>
                <c:pt idx="42">
                  <c:v>3132.5081966666671</c:v>
                </c:pt>
                <c:pt idx="43">
                  <c:v>3109.9607366666669</c:v>
                </c:pt>
                <c:pt idx="44">
                  <c:v>3086.7995166666669</c:v>
                </c:pt>
                <c:pt idx="45">
                  <c:v>3065.6960366666667</c:v>
                </c:pt>
                <c:pt idx="46">
                  <c:v>3043.9582466666666</c:v>
                </c:pt>
                <c:pt idx="47">
                  <c:v>3020.6979300000003</c:v>
                </c:pt>
                <c:pt idx="48">
                  <c:v>2997.265906666667</c:v>
                </c:pt>
                <c:pt idx="49">
                  <c:v>2974.208806666667</c:v>
                </c:pt>
                <c:pt idx="50">
                  <c:v>2951.1338966666672</c:v>
                </c:pt>
                <c:pt idx="51">
                  <c:v>2928.6786833333335</c:v>
                </c:pt>
                <c:pt idx="52">
                  <c:v>2905.085</c:v>
                </c:pt>
                <c:pt idx="53">
                  <c:v>2881.5995466666668</c:v>
                </c:pt>
                <c:pt idx="54">
                  <c:v>2858.9383766666665</c:v>
                </c:pt>
                <c:pt idx="55">
                  <c:v>2836.7795400000005</c:v>
                </c:pt>
                <c:pt idx="56">
                  <c:v>2814.0663100000002</c:v>
                </c:pt>
                <c:pt idx="57">
                  <c:v>2790.7461700000003</c:v>
                </c:pt>
                <c:pt idx="58">
                  <c:v>2769.0727699999998</c:v>
                </c:pt>
                <c:pt idx="59">
                  <c:v>2747.5021200000001</c:v>
                </c:pt>
                <c:pt idx="60">
                  <c:v>2727.5658800000001</c:v>
                </c:pt>
                <c:pt idx="61">
                  <c:v>2706.5742833333334</c:v>
                </c:pt>
                <c:pt idx="62">
                  <c:v>2685.0337733333336</c:v>
                </c:pt>
                <c:pt idx="63">
                  <c:v>2665.2957266666667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4F1-44B2-8FE0-3928553C9080}"/>
            </c:ext>
          </c:extLst>
        </c:ser>
        <c:ser>
          <c:idx val="2"/>
          <c:order val="2"/>
          <c:tx>
            <c:strRef>
              <c:f>'D:\0-sv软件\Release-TestLeishe\Release\dataSave\cam1\[3000.xlsx]Sheet1'!$D$1</c:f>
              <c:strCache>
                <c:ptCount val="1"/>
                <c:pt idx="0">
                  <c:v>x-3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[2]Sheet1!$D$2:$D$65</c:f>
              <c:numCache>
                <c:formatCode>General</c:formatCode>
                <c:ptCount val="64"/>
                <c:pt idx="0">
                  <c:v>2665.1669466666667</c:v>
                </c:pt>
                <c:pt idx="1">
                  <c:v>2684.1647366666671</c:v>
                </c:pt>
                <c:pt idx="2">
                  <c:v>2704.6672433333333</c:v>
                </c:pt>
                <c:pt idx="3">
                  <c:v>2725.1912133333335</c:v>
                </c:pt>
                <c:pt idx="4">
                  <c:v>2746.5111533333334</c:v>
                </c:pt>
                <c:pt idx="5">
                  <c:v>2767.7132733333333</c:v>
                </c:pt>
                <c:pt idx="6">
                  <c:v>2789.1747800000003</c:v>
                </c:pt>
                <c:pt idx="7">
                  <c:v>2811.8738533333335</c:v>
                </c:pt>
                <c:pt idx="8">
                  <c:v>2834.9236466666666</c:v>
                </c:pt>
                <c:pt idx="9">
                  <c:v>2857.2304433333338</c:v>
                </c:pt>
                <c:pt idx="10">
                  <c:v>2880.1957533333334</c:v>
                </c:pt>
                <c:pt idx="11">
                  <c:v>2903.0409600000007</c:v>
                </c:pt>
                <c:pt idx="12">
                  <c:v>2926.9547666666672</c:v>
                </c:pt>
                <c:pt idx="13">
                  <c:v>2949.4935500000001</c:v>
                </c:pt>
                <c:pt idx="14">
                  <c:v>2971.3368300000002</c:v>
                </c:pt>
                <c:pt idx="15">
                  <c:v>2994.5414333333333</c:v>
                </c:pt>
                <c:pt idx="16">
                  <c:v>3018.0478933333334</c:v>
                </c:pt>
                <c:pt idx="17">
                  <c:v>3040.6003766666668</c:v>
                </c:pt>
                <c:pt idx="18">
                  <c:v>3062.5747200000005</c:v>
                </c:pt>
                <c:pt idx="19">
                  <c:v>3083.7138200000004</c:v>
                </c:pt>
                <c:pt idx="20">
                  <c:v>3106.7206866666666</c:v>
                </c:pt>
                <c:pt idx="21">
                  <c:v>3129.5964900000004</c:v>
                </c:pt>
                <c:pt idx="22">
                  <c:v>3151.1260400000006</c:v>
                </c:pt>
                <c:pt idx="23">
                  <c:v>3172.2582900000007</c:v>
                </c:pt>
                <c:pt idx="24">
                  <c:v>3196.4899366666673</c:v>
                </c:pt>
                <c:pt idx="25">
                  <c:v>3220.7224966666668</c:v>
                </c:pt>
                <c:pt idx="26">
                  <c:v>3241.5930766666665</c:v>
                </c:pt>
                <c:pt idx="27">
                  <c:v>3263.5308866666664</c:v>
                </c:pt>
                <c:pt idx="28">
                  <c:v>3286.4605766666668</c:v>
                </c:pt>
                <c:pt idx="29">
                  <c:v>3310.5935833333338</c:v>
                </c:pt>
                <c:pt idx="30">
                  <c:v>3334.503736666667</c:v>
                </c:pt>
                <c:pt idx="31">
                  <c:v>3334.8695266666668</c:v>
                </c:pt>
                <c:pt idx="32">
                  <c:v>3335.1508333333336</c:v>
                </c:pt>
                <c:pt idx="33">
                  <c:v>3335.178233333334</c:v>
                </c:pt>
                <c:pt idx="34">
                  <c:v>3314.1733933333335</c:v>
                </c:pt>
                <c:pt idx="35">
                  <c:v>3291.2902833333337</c:v>
                </c:pt>
                <c:pt idx="36">
                  <c:v>3268.582076666667</c:v>
                </c:pt>
                <c:pt idx="37">
                  <c:v>3246.3661566666674</c:v>
                </c:pt>
                <c:pt idx="38">
                  <c:v>3224.948033333334</c:v>
                </c:pt>
                <c:pt idx="39">
                  <c:v>3201.3420200000005</c:v>
                </c:pt>
                <c:pt idx="40">
                  <c:v>3176.9537366666668</c:v>
                </c:pt>
                <c:pt idx="41">
                  <c:v>3154.5779833333336</c:v>
                </c:pt>
                <c:pt idx="42">
                  <c:v>3133.0717233333339</c:v>
                </c:pt>
                <c:pt idx="43">
                  <c:v>3110.0899733333335</c:v>
                </c:pt>
                <c:pt idx="44">
                  <c:v>3086.6396833333333</c:v>
                </c:pt>
                <c:pt idx="45">
                  <c:v>3065.3343566666667</c:v>
                </c:pt>
                <c:pt idx="46">
                  <c:v>3043.5956533333338</c:v>
                </c:pt>
                <c:pt idx="47">
                  <c:v>3020.5618433333334</c:v>
                </c:pt>
                <c:pt idx="48">
                  <c:v>2997.1964933333338</c:v>
                </c:pt>
                <c:pt idx="49">
                  <c:v>2973.9713399999996</c:v>
                </c:pt>
                <c:pt idx="50">
                  <c:v>2951.2581100000002</c:v>
                </c:pt>
                <c:pt idx="51">
                  <c:v>2928.7412466666669</c:v>
                </c:pt>
                <c:pt idx="52">
                  <c:v>2904.7443266666664</c:v>
                </c:pt>
                <c:pt idx="53">
                  <c:v>2881.3908500000002</c:v>
                </c:pt>
                <c:pt idx="54">
                  <c:v>2859.4434500000002</c:v>
                </c:pt>
                <c:pt idx="55">
                  <c:v>2836.8813766666667</c:v>
                </c:pt>
                <c:pt idx="56">
                  <c:v>2813.5192233333337</c:v>
                </c:pt>
                <c:pt idx="57">
                  <c:v>2791.0786233333333</c:v>
                </c:pt>
                <c:pt idx="58">
                  <c:v>2769.3056700000002</c:v>
                </c:pt>
                <c:pt idx="59">
                  <c:v>2748.1505866666666</c:v>
                </c:pt>
                <c:pt idx="60">
                  <c:v>2727.5667933333339</c:v>
                </c:pt>
                <c:pt idx="61">
                  <c:v>2706.4281500000002</c:v>
                </c:pt>
                <c:pt idx="62">
                  <c:v>2685.5329100000004</c:v>
                </c:pt>
                <c:pt idx="63">
                  <c:v>2665.790296666667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4F1-44B2-8FE0-3928553C9080}"/>
            </c:ext>
          </c:extLst>
        </c:ser>
        <c:ser>
          <c:idx val="3"/>
          <c:order val="3"/>
          <c:tx>
            <c:strRef>
              <c:f>'D:\0-sv软件\Release-TestLeishe\Release\dataSave\cam1\[3000.xlsx]Sheet1'!$E$1</c:f>
              <c:strCache>
                <c:ptCount val="1"/>
                <c:pt idx="0">
                  <c:v>x-4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[2]Sheet1!$E$2:$E$65</c:f>
              <c:numCache>
                <c:formatCode>General</c:formatCode>
                <c:ptCount val="64"/>
                <c:pt idx="0">
                  <c:v>2665.6172200000005</c:v>
                </c:pt>
                <c:pt idx="1">
                  <c:v>2683.960606666667</c:v>
                </c:pt>
                <c:pt idx="2">
                  <c:v>2704.5832166666669</c:v>
                </c:pt>
                <c:pt idx="3">
                  <c:v>2725.2852866666672</c:v>
                </c:pt>
                <c:pt idx="4">
                  <c:v>2746.9322000000006</c:v>
                </c:pt>
                <c:pt idx="5">
                  <c:v>2768.3274900000001</c:v>
                </c:pt>
                <c:pt idx="6">
                  <c:v>2789.1213499999999</c:v>
                </c:pt>
                <c:pt idx="7">
                  <c:v>2812.2469500000002</c:v>
                </c:pt>
                <c:pt idx="8">
                  <c:v>2835.0003666666667</c:v>
                </c:pt>
                <c:pt idx="9">
                  <c:v>2857.3194933333339</c:v>
                </c:pt>
                <c:pt idx="10">
                  <c:v>2879.5162333333333</c:v>
                </c:pt>
                <c:pt idx="11">
                  <c:v>2903.0304566666669</c:v>
                </c:pt>
                <c:pt idx="12">
                  <c:v>2926.90362</c:v>
                </c:pt>
                <c:pt idx="13">
                  <c:v>2949.2999233333335</c:v>
                </c:pt>
                <c:pt idx="14">
                  <c:v>2971.7213433333332</c:v>
                </c:pt>
                <c:pt idx="15">
                  <c:v>2994.182036666667</c:v>
                </c:pt>
                <c:pt idx="16">
                  <c:v>3016.9126200000001</c:v>
                </c:pt>
                <c:pt idx="17">
                  <c:v>3041.5214733333332</c:v>
                </c:pt>
                <c:pt idx="18">
                  <c:v>3063.3035599999998</c:v>
                </c:pt>
                <c:pt idx="19">
                  <c:v>3084.0211566666671</c:v>
                </c:pt>
                <c:pt idx="20">
                  <c:v>3106.3156233333334</c:v>
                </c:pt>
                <c:pt idx="21">
                  <c:v>3129.5120066666673</c:v>
                </c:pt>
                <c:pt idx="22">
                  <c:v>3150.8013500000002</c:v>
                </c:pt>
                <c:pt idx="23">
                  <c:v>3171.9806366666667</c:v>
                </c:pt>
                <c:pt idx="24">
                  <c:v>3197.0840600000001</c:v>
                </c:pt>
                <c:pt idx="25">
                  <c:v>3220.3484866666672</c:v>
                </c:pt>
                <c:pt idx="26">
                  <c:v>3240.627226666667</c:v>
                </c:pt>
                <c:pt idx="27">
                  <c:v>3264.1615433333332</c:v>
                </c:pt>
                <c:pt idx="28">
                  <c:v>3287.4803133333335</c:v>
                </c:pt>
                <c:pt idx="29">
                  <c:v>3310.4634333333333</c:v>
                </c:pt>
                <c:pt idx="30">
                  <c:v>3333.7991000000002</c:v>
                </c:pt>
                <c:pt idx="31">
                  <c:v>3334.1228766666668</c:v>
                </c:pt>
                <c:pt idx="32">
                  <c:v>3334.3032600000006</c:v>
                </c:pt>
                <c:pt idx="33">
                  <c:v>3334.3302033333339</c:v>
                </c:pt>
                <c:pt idx="34">
                  <c:v>3313.5678533333335</c:v>
                </c:pt>
                <c:pt idx="35">
                  <c:v>3291.3437133333337</c:v>
                </c:pt>
                <c:pt idx="36">
                  <c:v>3268.4560366666669</c:v>
                </c:pt>
                <c:pt idx="37">
                  <c:v>3245.4546500000006</c:v>
                </c:pt>
                <c:pt idx="38">
                  <c:v>3224.7676499999998</c:v>
                </c:pt>
                <c:pt idx="39">
                  <c:v>3201.2461200000002</c:v>
                </c:pt>
                <c:pt idx="40">
                  <c:v>3175.9874300000001</c:v>
                </c:pt>
                <c:pt idx="41">
                  <c:v>3154.14552</c:v>
                </c:pt>
                <c:pt idx="42">
                  <c:v>3133.3009700000002</c:v>
                </c:pt>
                <c:pt idx="43">
                  <c:v>3109.9959000000003</c:v>
                </c:pt>
                <c:pt idx="44">
                  <c:v>3087.0949799999999</c:v>
                </c:pt>
                <c:pt idx="45">
                  <c:v>3065.7270900000003</c:v>
                </c:pt>
                <c:pt idx="46">
                  <c:v>3043.4874233333335</c:v>
                </c:pt>
                <c:pt idx="47">
                  <c:v>3019.7677000000003</c:v>
                </c:pt>
                <c:pt idx="48">
                  <c:v>2996.954916666667</c:v>
                </c:pt>
                <c:pt idx="49">
                  <c:v>2973.2566566666665</c:v>
                </c:pt>
                <c:pt idx="50">
                  <c:v>2950.9041933333338</c:v>
                </c:pt>
                <c:pt idx="51">
                  <c:v>2928.5827833333337</c:v>
                </c:pt>
                <c:pt idx="52">
                  <c:v>2904.0935766666666</c:v>
                </c:pt>
                <c:pt idx="53">
                  <c:v>2881.1026933333337</c:v>
                </c:pt>
                <c:pt idx="54">
                  <c:v>2858.6141433333332</c:v>
                </c:pt>
                <c:pt idx="55">
                  <c:v>2836.1968333333334</c:v>
                </c:pt>
                <c:pt idx="56">
                  <c:v>2813.1730700000003</c:v>
                </c:pt>
                <c:pt idx="57">
                  <c:v>2790.6457033333336</c:v>
                </c:pt>
                <c:pt idx="58">
                  <c:v>2768.9357700000005</c:v>
                </c:pt>
                <c:pt idx="59">
                  <c:v>2748.3506066666669</c:v>
                </c:pt>
                <c:pt idx="60">
                  <c:v>2727.4010233333338</c:v>
                </c:pt>
                <c:pt idx="61">
                  <c:v>2706.2326966666669</c:v>
                </c:pt>
                <c:pt idx="62">
                  <c:v>2685.1493100000002</c:v>
                </c:pt>
                <c:pt idx="63">
                  <c:v>2665.7263633333337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4F1-44B2-8FE0-3928553C9080}"/>
            </c:ext>
          </c:extLst>
        </c:ser>
        <c:ser>
          <c:idx val="4"/>
          <c:order val="4"/>
          <c:tx>
            <c:strRef>
              <c:f>'D:\0-sv软件\Release-TestLeishe\Release\dataSave\cam1\[3000.xlsx]Sheet1'!$F$1</c:f>
              <c:strCache>
                <c:ptCount val="1"/>
                <c:pt idx="0">
                  <c:v>x-5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[2]Sheet1!$F$2:$F$65</c:f>
              <c:numCache>
                <c:formatCode>General</c:formatCode>
                <c:ptCount val="64"/>
                <c:pt idx="0">
                  <c:v>2665.3217566666667</c:v>
                </c:pt>
                <c:pt idx="1">
                  <c:v>2684.2177100000004</c:v>
                </c:pt>
                <c:pt idx="2">
                  <c:v>2704.6494333333335</c:v>
                </c:pt>
                <c:pt idx="3">
                  <c:v>2724.5358966666668</c:v>
                </c:pt>
                <c:pt idx="4">
                  <c:v>2745.9572166666671</c:v>
                </c:pt>
                <c:pt idx="5">
                  <c:v>2767.8393133333338</c:v>
                </c:pt>
                <c:pt idx="6">
                  <c:v>2788.8852533333334</c:v>
                </c:pt>
                <c:pt idx="7">
                  <c:v>2811.2486766666666</c:v>
                </c:pt>
                <c:pt idx="8">
                  <c:v>2834.4098966666666</c:v>
                </c:pt>
                <c:pt idx="9">
                  <c:v>2856.3002133333334</c:v>
                </c:pt>
                <c:pt idx="10">
                  <c:v>2879.3842566666667</c:v>
                </c:pt>
                <c:pt idx="11">
                  <c:v>2902.5194466666671</c:v>
                </c:pt>
                <c:pt idx="12">
                  <c:v>2926.5560966666671</c:v>
                </c:pt>
                <c:pt idx="13">
                  <c:v>2949.2775466666671</c:v>
                </c:pt>
                <c:pt idx="14">
                  <c:v>2971.215356666667</c:v>
                </c:pt>
                <c:pt idx="15">
                  <c:v>2993.6883800000001</c:v>
                </c:pt>
                <c:pt idx="16">
                  <c:v>3016.6340533333337</c:v>
                </c:pt>
                <c:pt idx="17">
                  <c:v>3041.0821600000004</c:v>
                </c:pt>
                <c:pt idx="18">
                  <c:v>3063.2245566666666</c:v>
                </c:pt>
                <c:pt idx="19">
                  <c:v>3084.3294066666672</c:v>
                </c:pt>
                <c:pt idx="20">
                  <c:v>3106.746716666667</c:v>
                </c:pt>
                <c:pt idx="21">
                  <c:v>3129.1398233333339</c:v>
                </c:pt>
                <c:pt idx="22">
                  <c:v>3150.3620366666673</c:v>
                </c:pt>
                <c:pt idx="23">
                  <c:v>3172.5473600000005</c:v>
                </c:pt>
                <c:pt idx="24">
                  <c:v>3196.4196099999999</c:v>
                </c:pt>
                <c:pt idx="25">
                  <c:v>3220.1585133333338</c:v>
                </c:pt>
                <c:pt idx="26">
                  <c:v>3240.9720100000004</c:v>
                </c:pt>
                <c:pt idx="27">
                  <c:v>3263.9259033333337</c:v>
                </c:pt>
                <c:pt idx="28">
                  <c:v>3286.9053700000004</c:v>
                </c:pt>
                <c:pt idx="29">
                  <c:v>3310.1492466666668</c:v>
                </c:pt>
                <c:pt idx="30">
                  <c:v>3333.7525200000005</c:v>
                </c:pt>
                <c:pt idx="31">
                  <c:v>3334.1137433333338</c:v>
                </c:pt>
                <c:pt idx="32">
                  <c:v>3334.1192233333336</c:v>
                </c:pt>
                <c:pt idx="33">
                  <c:v>3334.0539200000003</c:v>
                </c:pt>
                <c:pt idx="34">
                  <c:v>3313.4244600000002</c:v>
                </c:pt>
                <c:pt idx="35">
                  <c:v>3291.1706366666667</c:v>
                </c:pt>
                <c:pt idx="36">
                  <c:v>3268.5597000000002</c:v>
                </c:pt>
                <c:pt idx="37">
                  <c:v>3246.5725700000003</c:v>
                </c:pt>
                <c:pt idx="38">
                  <c:v>3224.9617333333335</c:v>
                </c:pt>
                <c:pt idx="39">
                  <c:v>3201.2155233333333</c:v>
                </c:pt>
                <c:pt idx="40">
                  <c:v>3176.5002666666669</c:v>
                </c:pt>
                <c:pt idx="41">
                  <c:v>3153.9532633333333</c:v>
                </c:pt>
                <c:pt idx="42">
                  <c:v>3132.6502200000004</c:v>
                </c:pt>
                <c:pt idx="43">
                  <c:v>3109.6940433333334</c:v>
                </c:pt>
                <c:pt idx="44">
                  <c:v>3087.0808233333337</c:v>
                </c:pt>
                <c:pt idx="45">
                  <c:v>3066.1938033333336</c:v>
                </c:pt>
                <c:pt idx="46">
                  <c:v>3044.2107833333334</c:v>
                </c:pt>
                <c:pt idx="47">
                  <c:v>3019.8439633333337</c:v>
                </c:pt>
                <c:pt idx="48">
                  <c:v>2996.8517099999999</c:v>
                </c:pt>
                <c:pt idx="49">
                  <c:v>2973.6069200000002</c:v>
                </c:pt>
                <c:pt idx="50">
                  <c:v>2951.9339766666667</c:v>
                </c:pt>
                <c:pt idx="51">
                  <c:v>2928.5001266666668</c:v>
                </c:pt>
                <c:pt idx="52">
                  <c:v>2904.6192000000001</c:v>
                </c:pt>
                <c:pt idx="53">
                  <c:v>2881.9046000000003</c:v>
                </c:pt>
                <c:pt idx="54">
                  <c:v>2858.8475000000003</c:v>
                </c:pt>
                <c:pt idx="55">
                  <c:v>2836.5891100000003</c:v>
                </c:pt>
                <c:pt idx="56">
                  <c:v>2813.3402100000003</c:v>
                </c:pt>
                <c:pt idx="57">
                  <c:v>2790.7333833333337</c:v>
                </c:pt>
                <c:pt idx="58">
                  <c:v>2768.9266366666666</c:v>
                </c:pt>
                <c:pt idx="59">
                  <c:v>2748.3063100000004</c:v>
                </c:pt>
                <c:pt idx="60">
                  <c:v>2727.2617400000004</c:v>
                </c:pt>
                <c:pt idx="61">
                  <c:v>2705.9513900000002</c:v>
                </c:pt>
                <c:pt idx="62">
                  <c:v>2685.4201133333336</c:v>
                </c:pt>
                <c:pt idx="63">
                  <c:v>2665.8697566666669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4F1-44B2-8FE0-3928553C90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89368688"/>
        <c:axId val="1189382416"/>
      </c:lineChart>
      <c:lineChart>
        <c:grouping val="standard"/>
        <c:varyColors val="0"/>
        <c:ser>
          <c:idx val="5"/>
          <c:order val="5"/>
          <c:tx>
            <c:strRef>
              <c:f>'D:\0-sv软件\Release-TestLeishe\Release\dataSave\cam1\[3000.xlsx]Sheet1'!$G$1</c:f>
              <c:strCache>
                <c:ptCount val="1"/>
                <c:pt idx="0">
                  <c:v>x极差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[2]Sheet1!$G$2:$G$65</c:f>
              <c:numCache>
                <c:formatCode>General</c:formatCode>
                <c:ptCount val="64"/>
                <c:pt idx="0">
                  <c:v>0.45027333333382558</c:v>
                </c:pt>
                <c:pt idx="1">
                  <c:v>0.25710333333336166</c:v>
                </c:pt>
                <c:pt idx="2">
                  <c:v>0.9169866666670714</c:v>
                </c:pt>
                <c:pt idx="3">
                  <c:v>0.74939000000040323</c:v>
                </c:pt>
                <c:pt idx="4">
                  <c:v>0.97498333333351184</c:v>
                </c:pt>
                <c:pt idx="5">
                  <c:v>0.72107666666670411</c:v>
                </c:pt>
                <c:pt idx="6">
                  <c:v>0.97635333333346352</c:v>
                </c:pt>
                <c:pt idx="7">
                  <c:v>0.99827333333360002</c:v>
                </c:pt>
                <c:pt idx="8">
                  <c:v>0.60143000000061875</c:v>
                </c:pt>
                <c:pt idx="9">
                  <c:v>1.504716666666809</c:v>
                </c:pt>
                <c:pt idx="10">
                  <c:v>0.81149666666669873</c:v>
                </c:pt>
                <c:pt idx="11">
                  <c:v>1.3531033333333653</c:v>
                </c:pt>
                <c:pt idx="12">
                  <c:v>0.79323000000022148</c:v>
                </c:pt>
                <c:pt idx="13">
                  <c:v>0.50096333333340226</c:v>
                </c:pt>
                <c:pt idx="14">
                  <c:v>0.82793666666657373</c:v>
                </c:pt>
                <c:pt idx="15">
                  <c:v>1.1042200000001685</c:v>
                </c:pt>
                <c:pt idx="16">
                  <c:v>1.4138399999997091</c:v>
                </c:pt>
                <c:pt idx="17">
                  <c:v>0.92109666666647172</c:v>
                </c:pt>
                <c:pt idx="18">
                  <c:v>1.4435233333333599</c:v>
                </c:pt>
                <c:pt idx="19">
                  <c:v>1.3932900000004338</c:v>
                </c:pt>
                <c:pt idx="20">
                  <c:v>0.67175666666662437</c:v>
                </c:pt>
                <c:pt idx="21">
                  <c:v>0.4566666666664787</c:v>
                </c:pt>
                <c:pt idx="22">
                  <c:v>0.76400333333322124</c:v>
                </c:pt>
                <c:pt idx="23">
                  <c:v>0.62334999999984575</c:v>
                </c:pt>
                <c:pt idx="24">
                  <c:v>0.74391000000014174</c:v>
                </c:pt>
                <c:pt idx="25">
                  <c:v>1.3302699999999277</c:v>
                </c:pt>
                <c:pt idx="26">
                  <c:v>0.96584999999959109</c:v>
                </c:pt>
                <c:pt idx="27">
                  <c:v>0.71057333333374118</c:v>
                </c:pt>
                <c:pt idx="28">
                  <c:v>1.0197366666666312</c:v>
                </c:pt>
                <c:pt idx="29">
                  <c:v>1.3421433333332971</c:v>
                </c:pt>
                <c:pt idx="30">
                  <c:v>0.75121666666655074</c:v>
                </c:pt>
                <c:pt idx="31">
                  <c:v>0.97315666666690959</c:v>
                </c:pt>
                <c:pt idx="32">
                  <c:v>1.0316100000000006</c:v>
                </c:pt>
                <c:pt idx="33">
                  <c:v>1.1243133333337028</c:v>
                </c:pt>
                <c:pt idx="34">
                  <c:v>1.1293366666664042</c:v>
                </c:pt>
                <c:pt idx="35">
                  <c:v>0.4694533333331492</c:v>
                </c:pt>
                <c:pt idx="36">
                  <c:v>0.35620000000017171</c:v>
                </c:pt>
                <c:pt idx="37">
                  <c:v>1.5800666666664256</c:v>
                </c:pt>
                <c:pt idx="38">
                  <c:v>1.3444266666670046</c:v>
                </c:pt>
                <c:pt idx="39">
                  <c:v>0.88228000000071916</c:v>
                </c:pt>
                <c:pt idx="40">
                  <c:v>1.0233899999998357</c:v>
                </c:pt>
                <c:pt idx="41">
                  <c:v>0.62472000000025218</c:v>
                </c:pt>
                <c:pt idx="42">
                  <c:v>0.79277333333311617</c:v>
                </c:pt>
                <c:pt idx="43">
                  <c:v>0.66581999999971231</c:v>
                </c:pt>
                <c:pt idx="44">
                  <c:v>1.1042200000001685</c:v>
                </c:pt>
                <c:pt idx="45">
                  <c:v>1.1202033333333929</c:v>
                </c:pt>
                <c:pt idx="46">
                  <c:v>0.81834666666691191</c:v>
                </c:pt>
                <c:pt idx="47">
                  <c:v>1.2060566666664272</c:v>
                </c:pt>
                <c:pt idx="48">
                  <c:v>1.279580000000351</c:v>
                </c:pt>
                <c:pt idx="49">
                  <c:v>1.0092333333336683</c:v>
                </c:pt>
                <c:pt idx="50">
                  <c:v>1.115179999999782</c:v>
                </c:pt>
                <c:pt idx="51">
                  <c:v>0.42333000000053289</c:v>
                </c:pt>
                <c:pt idx="52">
                  <c:v>1.795156666667026</c:v>
                </c:pt>
                <c:pt idx="53">
                  <c:v>1.1530833333331429</c:v>
                </c:pt>
                <c:pt idx="54">
                  <c:v>0.82930666666698016</c:v>
                </c:pt>
                <c:pt idx="55">
                  <c:v>0.70007000000032349</c:v>
                </c:pt>
                <c:pt idx="56">
                  <c:v>0.89323999999987791</c:v>
                </c:pt>
                <c:pt idx="57">
                  <c:v>0.77815999999984342</c:v>
                </c:pt>
                <c:pt idx="58">
                  <c:v>0.37903333333360933</c:v>
                </c:pt>
                <c:pt idx="59">
                  <c:v>0.84848666666675854</c:v>
                </c:pt>
                <c:pt idx="60">
                  <c:v>0.30505333333348972</c:v>
                </c:pt>
                <c:pt idx="61">
                  <c:v>0.94438666666701465</c:v>
                </c:pt>
                <c:pt idx="62">
                  <c:v>0.50324666666665507</c:v>
                </c:pt>
                <c:pt idx="63">
                  <c:v>0.68728333333319824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4F1-44B2-8FE0-3928553C90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99523600"/>
        <c:axId val="1699519856"/>
      </c:lineChart>
      <c:catAx>
        <c:axId val="118936868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89382416"/>
        <c:crosses val="autoZero"/>
        <c:auto val="1"/>
        <c:lblAlgn val="ctr"/>
        <c:lblOffset val="100"/>
        <c:noMultiLvlLbl val="0"/>
      </c:catAx>
      <c:valAx>
        <c:axId val="1189382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89368688"/>
        <c:crosses val="autoZero"/>
        <c:crossBetween val="between"/>
      </c:valAx>
      <c:valAx>
        <c:axId val="169951985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99523600"/>
        <c:crosses val="max"/>
        <c:crossBetween val="between"/>
      </c:valAx>
      <c:catAx>
        <c:axId val="1699523600"/>
        <c:scaling>
          <c:orientation val="minMax"/>
        </c:scaling>
        <c:delete val="1"/>
        <c:axPos val="b"/>
        <c:majorTickMark val="out"/>
        <c:minorTickMark val="none"/>
        <c:tickLblPos val="nextTo"/>
        <c:crossAx val="169951985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100" b="1" dirty="0" smtClean="0"/>
              <a:t>相机</a:t>
            </a:r>
            <a:r>
              <a:rPr lang="en-US" altLang="zh-CN" sz="1100" b="1" dirty="0" smtClean="0"/>
              <a:t>Y</a:t>
            </a:r>
            <a:r>
              <a:rPr lang="zh-CN" altLang="en-US" sz="1100" b="1" dirty="0" smtClean="0"/>
              <a:t>轴</a:t>
            </a:r>
            <a:r>
              <a:rPr lang="en-US" altLang="zh-CN" sz="1100" b="1" dirty="0" smtClean="0"/>
              <a:t>3</a:t>
            </a:r>
            <a:r>
              <a:rPr lang="zh-CN" altLang="en-US" sz="1100" b="1" dirty="0" smtClean="0"/>
              <a:t>倍动态超分重复性（</a:t>
            </a:r>
            <a:r>
              <a:rPr lang="en-US" altLang="zh-CN" sz="1100" b="1" dirty="0" smtClean="0"/>
              <a:t>um</a:t>
            </a:r>
            <a:r>
              <a:rPr lang="zh-CN" altLang="en-US" sz="1100" b="1" dirty="0" smtClean="0"/>
              <a:t>）</a:t>
            </a:r>
            <a:endParaRPr lang="zh-CN" altLang="en-US" sz="1100" b="1" dirty="0"/>
          </a:p>
        </c:rich>
      </c:tx>
      <c:layout>
        <c:manualLayout>
          <c:xMode val="edge"/>
          <c:yMode val="edge"/>
          <c:x val="0.26833111425062539"/>
          <c:y val="0.110079451608689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'D:\0-sv软件\Release-TestLeishe\Release\dataSave\cam1\[3000.xlsx]Sheet1'!$I$1</c:f>
              <c:strCache>
                <c:ptCount val="1"/>
                <c:pt idx="0">
                  <c:v>y-1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[2]Sheet1!$I$2:$I$65</c:f>
              <c:numCache>
                <c:formatCode>General</c:formatCode>
                <c:ptCount val="64"/>
                <c:pt idx="0">
                  <c:v>3783.8596266666673</c:v>
                </c:pt>
                <c:pt idx="1">
                  <c:v>3763.661716666667</c:v>
                </c:pt>
                <c:pt idx="2">
                  <c:v>3741.9358000000007</c:v>
                </c:pt>
                <c:pt idx="3">
                  <c:v>3720.4373033333336</c:v>
                </c:pt>
                <c:pt idx="4">
                  <c:v>3700.7449233333332</c:v>
                </c:pt>
                <c:pt idx="5">
                  <c:v>3680.9424866666668</c:v>
                </c:pt>
                <c:pt idx="6">
                  <c:v>3658.9503333333341</c:v>
                </c:pt>
                <c:pt idx="7">
                  <c:v>3636.1937200000002</c:v>
                </c:pt>
                <c:pt idx="8">
                  <c:v>3613.7006033333332</c:v>
                </c:pt>
                <c:pt idx="9">
                  <c:v>3592.1107733333333</c:v>
                </c:pt>
                <c:pt idx="10">
                  <c:v>3572.2896133333334</c:v>
                </c:pt>
                <c:pt idx="11">
                  <c:v>3551.2167300000001</c:v>
                </c:pt>
                <c:pt idx="12">
                  <c:v>3529.4675233333342</c:v>
                </c:pt>
                <c:pt idx="13">
                  <c:v>3506.9707533333335</c:v>
                </c:pt>
                <c:pt idx="14">
                  <c:v>3487.6930266666668</c:v>
                </c:pt>
                <c:pt idx="15">
                  <c:v>3466.4571133333334</c:v>
                </c:pt>
                <c:pt idx="16">
                  <c:v>3444.4530866666673</c:v>
                </c:pt>
                <c:pt idx="17">
                  <c:v>3422.6819600000003</c:v>
                </c:pt>
                <c:pt idx="18">
                  <c:v>3398.4900433333337</c:v>
                </c:pt>
                <c:pt idx="19">
                  <c:v>3376.3184200000001</c:v>
                </c:pt>
                <c:pt idx="20">
                  <c:v>3356.179876666667</c:v>
                </c:pt>
                <c:pt idx="21">
                  <c:v>3337.7131899999999</c:v>
                </c:pt>
                <c:pt idx="22">
                  <c:v>3319.6310166666672</c:v>
                </c:pt>
                <c:pt idx="23">
                  <c:v>3298.5448900000006</c:v>
                </c:pt>
                <c:pt idx="24">
                  <c:v>3276.2485966666673</c:v>
                </c:pt>
                <c:pt idx="25">
                  <c:v>3252.8165733333335</c:v>
                </c:pt>
                <c:pt idx="26">
                  <c:v>3230.0754866666671</c:v>
                </c:pt>
                <c:pt idx="27">
                  <c:v>3208.9236000000005</c:v>
                </c:pt>
                <c:pt idx="28">
                  <c:v>3193.4453400000002</c:v>
                </c:pt>
                <c:pt idx="29">
                  <c:v>3176.2600600000005</c:v>
                </c:pt>
                <c:pt idx="30">
                  <c:v>3157.0955866666673</c:v>
                </c:pt>
                <c:pt idx="31">
                  <c:v>3157.4759899999999</c:v>
                </c:pt>
                <c:pt idx="32">
                  <c:v>3157.3873966666665</c:v>
                </c:pt>
                <c:pt idx="33">
                  <c:v>3157.4330633333338</c:v>
                </c:pt>
                <c:pt idx="34">
                  <c:v>3164.7520600000003</c:v>
                </c:pt>
                <c:pt idx="35">
                  <c:v>3183.62518</c:v>
                </c:pt>
                <c:pt idx="36">
                  <c:v>3202.4444133333336</c:v>
                </c:pt>
                <c:pt idx="37">
                  <c:v>3223.9059200000002</c:v>
                </c:pt>
                <c:pt idx="38">
                  <c:v>3247.8827466666671</c:v>
                </c:pt>
                <c:pt idx="39">
                  <c:v>3272.2550466666671</c:v>
                </c:pt>
                <c:pt idx="40">
                  <c:v>3294.850456666667</c:v>
                </c:pt>
                <c:pt idx="41">
                  <c:v>3315.5370000000003</c:v>
                </c:pt>
                <c:pt idx="42">
                  <c:v>3333.4401600000006</c:v>
                </c:pt>
                <c:pt idx="43">
                  <c:v>3351.2355466666668</c:v>
                </c:pt>
                <c:pt idx="44">
                  <c:v>3372.6924866666668</c:v>
                </c:pt>
                <c:pt idx="45">
                  <c:v>3394.7800833333336</c:v>
                </c:pt>
                <c:pt idx="46">
                  <c:v>3418.1723766666673</c:v>
                </c:pt>
                <c:pt idx="47">
                  <c:v>3439.9448733333338</c:v>
                </c:pt>
                <c:pt idx="48">
                  <c:v>3462.3841033333333</c:v>
                </c:pt>
                <c:pt idx="49">
                  <c:v>3484.1013433333333</c:v>
                </c:pt>
                <c:pt idx="50">
                  <c:v>3504.2750500000006</c:v>
                </c:pt>
                <c:pt idx="51">
                  <c:v>3526.3964400000004</c:v>
                </c:pt>
                <c:pt idx="52">
                  <c:v>3547.5396500000006</c:v>
                </c:pt>
                <c:pt idx="53">
                  <c:v>3568.8349300000004</c:v>
                </c:pt>
                <c:pt idx="54">
                  <c:v>3590.1133133333337</c:v>
                </c:pt>
                <c:pt idx="55">
                  <c:v>3611.8940299999999</c:v>
                </c:pt>
                <c:pt idx="56">
                  <c:v>3633.895316666667</c:v>
                </c:pt>
                <c:pt idx="57">
                  <c:v>3656.7245400000006</c:v>
                </c:pt>
                <c:pt idx="58">
                  <c:v>3678.4331033333333</c:v>
                </c:pt>
                <c:pt idx="59">
                  <c:v>3698.8415366666673</c:v>
                </c:pt>
                <c:pt idx="60">
                  <c:v>3718.9161466666669</c:v>
                </c:pt>
                <c:pt idx="61">
                  <c:v>3739.8077333333331</c:v>
                </c:pt>
                <c:pt idx="62">
                  <c:v>3761.5528300000005</c:v>
                </c:pt>
                <c:pt idx="63">
                  <c:v>3782.6709233333336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9C-4B60-8665-ABEA3D77E8A9}"/>
            </c:ext>
          </c:extLst>
        </c:ser>
        <c:ser>
          <c:idx val="1"/>
          <c:order val="1"/>
          <c:tx>
            <c:strRef>
              <c:f>'D:\0-sv软件\Release-TestLeishe\Release\dataSave\cam1\[3000.xlsx]Sheet1'!$J$1</c:f>
              <c:strCache>
                <c:ptCount val="1"/>
                <c:pt idx="0">
                  <c:v>y-2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[2]Sheet1!$J$2:$J$65</c:f>
              <c:numCache>
                <c:formatCode>General</c:formatCode>
                <c:ptCount val="64"/>
                <c:pt idx="0">
                  <c:v>3784.6839100000007</c:v>
                </c:pt>
                <c:pt idx="1">
                  <c:v>3763.8836566666673</c:v>
                </c:pt>
                <c:pt idx="2">
                  <c:v>3741.3677066666669</c:v>
                </c:pt>
                <c:pt idx="3">
                  <c:v>3719.7623500000004</c:v>
                </c:pt>
                <c:pt idx="4">
                  <c:v>3700.6686600000007</c:v>
                </c:pt>
                <c:pt idx="5">
                  <c:v>3679.6222633333336</c:v>
                </c:pt>
                <c:pt idx="6">
                  <c:v>3658.5580566666672</c:v>
                </c:pt>
                <c:pt idx="7">
                  <c:v>3636.0594600000004</c:v>
                </c:pt>
                <c:pt idx="8">
                  <c:v>3613.911583333334</c:v>
                </c:pt>
                <c:pt idx="9">
                  <c:v>3592.5099000000005</c:v>
                </c:pt>
                <c:pt idx="10">
                  <c:v>3572.1480466666667</c:v>
                </c:pt>
                <c:pt idx="11">
                  <c:v>3551.1970933333337</c:v>
                </c:pt>
                <c:pt idx="12">
                  <c:v>3529.7250833333337</c:v>
                </c:pt>
                <c:pt idx="13">
                  <c:v>3507.8146733333338</c:v>
                </c:pt>
                <c:pt idx="14">
                  <c:v>3487.5395866666668</c:v>
                </c:pt>
                <c:pt idx="15">
                  <c:v>3466.3580166666666</c:v>
                </c:pt>
                <c:pt idx="16">
                  <c:v>3444.1311366666669</c:v>
                </c:pt>
                <c:pt idx="17">
                  <c:v>3421.6887100000004</c:v>
                </c:pt>
                <c:pt idx="18">
                  <c:v>3398.6507900000006</c:v>
                </c:pt>
                <c:pt idx="19">
                  <c:v>3376.4371533333338</c:v>
                </c:pt>
                <c:pt idx="20">
                  <c:v>3356.5374466666672</c:v>
                </c:pt>
                <c:pt idx="21">
                  <c:v>3338.8393300000002</c:v>
                </c:pt>
                <c:pt idx="22">
                  <c:v>3319.7273733333336</c:v>
                </c:pt>
                <c:pt idx="23">
                  <c:v>3298.0978133333338</c:v>
                </c:pt>
                <c:pt idx="24">
                  <c:v>3276.39336</c:v>
                </c:pt>
                <c:pt idx="25">
                  <c:v>3252.9503766666667</c:v>
                </c:pt>
                <c:pt idx="26">
                  <c:v>3230.3800833333335</c:v>
                </c:pt>
                <c:pt idx="27">
                  <c:v>3209.4464833333332</c:v>
                </c:pt>
                <c:pt idx="28">
                  <c:v>3193.2252266666669</c:v>
                </c:pt>
                <c:pt idx="29">
                  <c:v>3175.68055</c:v>
                </c:pt>
                <c:pt idx="30">
                  <c:v>3156.3630933333334</c:v>
                </c:pt>
                <c:pt idx="31">
                  <c:v>3156.1210599999999</c:v>
                </c:pt>
                <c:pt idx="32">
                  <c:v>3156.2448166666668</c:v>
                </c:pt>
                <c:pt idx="33">
                  <c:v>3156.1731200000008</c:v>
                </c:pt>
                <c:pt idx="34">
                  <c:v>3164.8429366666669</c:v>
                </c:pt>
                <c:pt idx="35">
                  <c:v>3184.1261433333334</c:v>
                </c:pt>
                <c:pt idx="36">
                  <c:v>3202.9006233333334</c:v>
                </c:pt>
                <c:pt idx="37">
                  <c:v>3224.4571166666669</c:v>
                </c:pt>
                <c:pt idx="38">
                  <c:v>3247.1721733333334</c:v>
                </c:pt>
                <c:pt idx="39">
                  <c:v>3271.7107000000005</c:v>
                </c:pt>
                <c:pt idx="40">
                  <c:v>3293.740756666667</c:v>
                </c:pt>
                <c:pt idx="41">
                  <c:v>3314.3770666666674</c:v>
                </c:pt>
                <c:pt idx="42">
                  <c:v>3333.3346700000002</c:v>
                </c:pt>
                <c:pt idx="43">
                  <c:v>3352.105496666667</c:v>
                </c:pt>
                <c:pt idx="44">
                  <c:v>3373.1244933333337</c:v>
                </c:pt>
                <c:pt idx="45">
                  <c:v>3394.5051700000004</c:v>
                </c:pt>
                <c:pt idx="46">
                  <c:v>3418.1294500000004</c:v>
                </c:pt>
                <c:pt idx="47">
                  <c:v>3440.3147733333335</c:v>
                </c:pt>
                <c:pt idx="48">
                  <c:v>3462.7037700000005</c:v>
                </c:pt>
                <c:pt idx="49">
                  <c:v>3484.2703100000003</c:v>
                </c:pt>
                <c:pt idx="50">
                  <c:v>3504.3641000000002</c:v>
                </c:pt>
                <c:pt idx="51">
                  <c:v>3526.2119466666668</c:v>
                </c:pt>
                <c:pt idx="52">
                  <c:v>3547.0067200000003</c:v>
                </c:pt>
                <c:pt idx="53">
                  <c:v>3569.1742333333336</c:v>
                </c:pt>
                <c:pt idx="54">
                  <c:v>3590.0178700000001</c:v>
                </c:pt>
                <c:pt idx="55">
                  <c:v>3612.0986166666667</c:v>
                </c:pt>
                <c:pt idx="56">
                  <c:v>3634.166576666667</c:v>
                </c:pt>
                <c:pt idx="57">
                  <c:v>3656.5980433333339</c:v>
                </c:pt>
                <c:pt idx="58">
                  <c:v>3678.810766666667</c:v>
                </c:pt>
                <c:pt idx="59">
                  <c:v>3698.6702866666669</c:v>
                </c:pt>
                <c:pt idx="60">
                  <c:v>3717.9407066666668</c:v>
                </c:pt>
                <c:pt idx="61">
                  <c:v>3739.6739299999999</c:v>
                </c:pt>
                <c:pt idx="62">
                  <c:v>3761.4751966666677</c:v>
                </c:pt>
                <c:pt idx="63">
                  <c:v>3783.0499566666667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E9C-4B60-8665-ABEA3D77E8A9}"/>
            </c:ext>
          </c:extLst>
        </c:ser>
        <c:ser>
          <c:idx val="2"/>
          <c:order val="2"/>
          <c:tx>
            <c:strRef>
              <c:f>'D:\0-sv软件\Release-TestLeishe\Release\dataSave\cam1\[3000.xlsx]Sheet1'!$K$1</c:f>
              <c:strCache>
                <c:ptCount val="1"/>
                <c:pt idx="0">
                  <c:v>y-3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[2]Sheet1!$K$2:$K$65</c:f>
              <c:numCache>
                <c:formatCode>General</c:formatCode>
                <c:ptCount val="64"/>
                <c:pt idx="0">
                  <c:v>3784.1112500000004</c:v>
                </c:pt>
                <c:pt idx="1">
                  <c:v>3763.5288266666671</c:v>
                </c:pt>
                <c:pt idx="2">
                  <c:v>3741.3252366666675</c:v>
                </c:pt>
                <c:pt idx="3">
                  <c:v>3719.9719600000003</c:v>
                </c:pt>
                <c:pt idx="4">
                  <c:v>3700.4384999999997</c:v>
                </c:pt>
                <c:pt idx="5">
                  <c:v>3679.6852833333337</c:v>
                </c:pt>
                <c:pt idx="6">
                  <c:v>3657.4556633333336</c:v>
                </c:pt>
                <c:pt idx="7">
                  <c:v>3636.3398533333334</c:v>
                </c:pt>
                <c:pt idx="8">
                  <c:v>3613.7147600000003</c:v>
                </c:pt>
                <c:pt idx="9">
                  <c:v>3592.2007366666667</c:v>
                </c:pt>
                <c:pt idx="10">
                  <c:v>3571.3059533333335</c:v>
                </c:pt>
                <c:pt idx="11">
                  <c:v>3550.3778333333339</c:v>
                </c:pt>
                <c:pt idx="12">
                  <c:v>3529.2346233333337</c:v>
                </c:pt>
                <c:pt idx="13">
                  <c:v>3507.6845233333333</c:v>
                </c:pt>
                <c:pt idx="14">
                  <c:v>3487.3523533333332</c:v>
                </c:pt>
                <c:pt idx="15">
                  <c:v>3465.7789633333336</c:v>
                </c:pt>
                <c:pt idx="16">
                  <c:v>3444.0831866666667</c:v>
                </c:pt>
                <c:pt idx="17">
                  <c:v>3421.4393700000005</c:v>
                </c:pt>
                <c:pt idx="18">
                  <c:v>3398.6882366666669</c:v>
                </c:pt>
                <c:pt idx="19">
                  <c:v>3377.2559566666673</c:v>
                </c:pt>
                <c:pt idx="20">
                  <c:v>3358.0079133333338</c:v>
                </c:pt>
                <c:pt idx="21">
                  <c:v>3338.6425066666666</c:v>
                </c:pt>
                <c:pt idx="22">
                  <c:v>3318.0217233333337</c:v>
                </c:pt>
                <c:pt idx="23">
                  <c:v>3297.7251733333337</c:v>
                </c:pt>
                <c:pt idx="24">
                  <c:v>3275.1927833333334</c:v>
                </c:pt>
                <c:pt idx="25">
                  <c:v>3252.8613266666671</c:v>
                </c:pt>
                <c:pt idx="26">
                  <c:v>3230.8198533333334</c:v>
                </c:pt>
                <c:pt idx="27">
                  <c:v>3208.7742699999999</c:v>
                </c:pt>
                <c:pt idx="28">
                  <c:v>3192.1073066666663</c:v>
                </c:pt>
                <c:pt idx="29">
                  <c:v>3175.4695700000002</c:v>
                </c:pt>
                <c:pt idx="30">
                  <c:v>3158.0723966666669</c:v>
                </c:pt>
                <c:pt idx="31">
                  <c:v>3158.0806166666671</c:v>
                </c:pt>
                <c:pt idx="32">
                  <c:v>3158.1682966666672</c:v>
                </c:pt>
                <c:pt idx="33">
                  <c:v>3158.1249133333336</c:v>
                </c:pt>
                <c:pt idx="34">
                  <c:v>3165.3146733333338</c:v>
                </c:pt>
                <c:pt idx="35">
                  <c:v>3183.8987233333337</c:v>
                </c:pt>
                <c:pt idx="36">
                  <c:v>3201.9206166666672</c:v>
                </c:pt>
                <c:pt idx="37">
                  <c:v>3224.9256566666672</c:v>
                </c:pt>
                <c:pt idx="38">
                  <c:v>3246.7182466666668</c:v>
                </c:pt>
                <c:pt idx="39">
                  <c:v>3270.6005433333339</c:v>
                </c:pt>
                <c:pt idx="40">
                  <c:v>3292.633796666667</c:v>
                </c:pt>
                <c:pt idx="41">
                  <c:v>3313.4559700000004</c:v>
                </c:pt>
                <c:pt idx="42">
                  <c:v>3332.88805</c:v>
                </c:pt>
                <c:pt idx="43">
                  <c:v>3352.3863466666667</c:v>
                </c:pt>
                <c:pt idx="44">
                  <c:v>3372.3435933333335</c:v>
                </c:pt>
                <c:pt idx="45">
                  <c:v>3394.29693</c:v>
                </c:pt>
                <c:pt idx="46">
                  <c:v>3417.4348600000003</c:v>
                </c:pt>
                <c:pt idx="47">
                  <c:v>3439.4735933333336</c:v>
                </c:pt>
                <c:pt idx="48">
                  <c:v>3461.9763000000007</c:v>
                </c:pt>
                <c:pt idx="49">
                  <c:v>3483.7643233333333</c:v>
                </c:pt>
                <c:pt idx="50">
                  <c:v>3504.2618066666669</c:v>
                </c:pt>
                <c:pt idx="51">
                  <c:v>3526.5407466666666</c:v>
                </c:pt>
                <c:pt idx="52">
                  <c:v>3546.9099066666672</c:v>
                </c:pt>
                <c:pt idx="53">
                  <c:v>3568.2134066666667</c:v>
                </c:pt>
                <c:pt idx="54">
                  <c:v>3590.2535100000005</c:v>
                </c:pt>
                <c:pt idx="55">
                  <c:v>3612.2164366666671</c:v>
                </c:pt>
                <c:pt idx="56">
                  <c:v>3634.4497100000008</c:v>
                </c:pt>
                <c:pt idx="57">
                  <c:v>3656.3687966666671</c:v>
                </c:pt>
                <c:pt idx="58">
                  <c:v>3677.8056433333336</c:v>
                </c:pt>
                <c:pt idx="59">
                  <c:v>3698.4282533333335</c:v>
                </c:pt>
                <c:pt idx="60">
                  <c:v>3718.43345</c:v>
                </c:pt>
                <c:pt idx="61">
                  <c:v>3739.6314600000001</c:v>
                </c:pt>
                <c:pt idx="62">
                  <c:v>3761.5500899999997</c:v>
                </c:pt>
                <c:pt idx="63">
                  <c:v>3782.8202533333342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E9C-4B60-8665-ABEA3D77E8A9}"/>
            </c:ext>
          </c:extLst>
        </c:ser>
        <c:ser>
          <c:idx val="3"/>
          <c:order val="3"/>
          <c:tx>
            <c:strRef>
              <c:f>'D:\0-sv软件\Release-TestLeishe\Release\dataSave\cam1\[3000.xlsx]Sheet1'!$L$1</c:f>
              <c:strCache>
                <c:ptCount val="1"/>
                <c:pt idx="0">
                  <c:v>y-4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[2]Sheet1!$L$2:$L$65</c:f>
              <c:numCache>
                <c:formatCode>General</c:formatCode>
                <c:ptCount val="64"/>
                <c:pt idx="0">
                  <c:v>3784.1920799999998</c:v>
                </c:pt>
                <c:pt idx="1">
                  <c:v>3762.9406400000003</c:v>
                </c:pt>
                <c:pt idx="2">
                  <c:v>3741.1138000000001</c:v>
                </c:pt>
                <c:pt idx="3">
                  <c:v>3719.4810433333341</c:v>
                </c:pt>
                <c:pt idx="4">
                  <c:v>3699.5096400000002</c:v>
                </c:pt>
                <c:pt idx="5">
                  <c:v>3679.2450566666671</c:v>
                </c:pt>
                <c:pt idx="6">
                  <c:v>3657.6492900000003</c:v>
                </c:pt>
                <c:pt idx="7">
                  <c:v>3636.1654066666665</c:v>
                </c:pt>
                <c:pt idx="8">
                  <c:v>3614.4869833333341</c:v>
                </c:pt>
                <c:pt idx="9">
                  <c:v>3592.177446666667</c:v>
                </c:pt>
                <c:pt idx="10">
                  <c:v>3571.3913500000003</c:v>
                </c:pt>
                <c:pt idx="11">
                  <c:v>3550.2855866666673</c:v>
                </c:pt>
                <c:pt idx="12">
                  <c:v>3529.2172700000001</c:v>
                </c:pt>
                <c:pt idx="13">
                  <c:v>3508.1731566666672</c:v>
                </c:pt>
                <c:pt idx="14">
                  <c:v>3486.97606</c:v>
                </c:pt>
                <c:pt idx="15">
                  <c:v>3465.9287500000005</c:v>
                </c:pt>
                <c:pt idx="16">
                  <c:v>3443.9233533333336</c:v>
                </c:pt>
                <c:pt idx="17">
                  <c:v>3421.2681200000006</c:v>
                </c:pt>
                <c:pt idx="18">
                  <c:v>3398.2087366666669</c:v>
                </c:pt>
                <c:pt idx="19">
                  <c:v>3377.1596</c:v>
                </c:pt>
                <c:pt idx="20">
                  <c:v>3358.0586033333334</c:v>
                </c:pt>
                <c:pt idx="21">
                  <c:v>3338.4374633333337</c:v>
                </c:pt>
                <c:pt idx="22">
                  <c:v>3317.4545433333333</c:v>
                </c:pt>
                <c:pt idx="23">
                  <c:v>3296.7460800000003</c:v>
                </c:pt>
                <c:pt idx="24">
                  <c:v>3275.4699799999999</c:v>
                </c:pt>
                <c:pt idx="25">
                  <c:v>3252.7590333333337</c:v>
                </c:pt>
                <c:pt idx="26">
                  <c:v>3230.8778499999999</c:v>
                </c:pt>
                <c:pt idx="27">
                  <c:v>3209.48119</c:v>
                </c:pt>
                <c:pt idx="28">
                  <c:v>3191.9693933333338</c:v>
                </c:pt>
                <c:pt idx="29">
                  <c:v>3176.0162</c:v>
                </c:pt>
                <c:pt idx="30">
                  <c:v>3159.3519766666668</c:v>
                </c:pt>
                <c:pt idx="31">
                  <c:v>3159.2962633333336</c:v>
                </c:pt>
                <c:pt idx="32">
                  <c:v>3159.4542700000002</c:v>
                </c:pt>
                <c:pt idx="33">
                  <c:v>3159.3227500000007</c:v>
                </c:pt>
                <c:pt idx="34">
                  <c:v>3165.9604000000004</c:v>
                </c:pt>
                <c:pt idx="35">
                  <c:v>3183.5247133333337</c:v>
                </c:pt>
                <c:pt idx="36">
                  <c:v>3201.8402433333335</c:v>
                </c:pt>
                <c:pt idx="37">
                  <c:v>3225.2425833333336</c:v>
                </c:pt>
                <c:pt idx="38">
                  <c:v>3247.3845233333332</c:v>
                </c:pt>
                <c:pt idx="39">
                  <c:v>3270.7270400000007</c:v>
                </c:pt>
                <c:pt idx="40">
                  <c:v>3292.1638866666672</c:v>
                </c:pt>
                <c:pt idx="41">
                  <c:v>3312.7024700000002</c:v>
                </c:pt>
                <c:pt idx="42">
                  <c:v>3333.5063766666667</c:v>
                </c:pt>
                <c:pt idx="43">
                  <c:v>3353.7166166666666</c:v>
                </c:pt>
                <c:pt idx="44">
                  <c:v>3372.9217333333336</c:v>
                </c:pt>
                <c:pt idx="45">
                  <c:v>3394.2763800000002</c:v>
                </c:pt>
                <c:pt idx="46">
                  <c:v>3417.3006000000005</c:v>
                </c:pt>
                <c:pt idx="47">
                  <c:v>3439.2461733333334</c:v>
                </c:pt>
                <c:pt idx="48">
                  <c:v>3461.0593133333341</c:v>
                </c:pt>
                <c:pt idx="49">
                  <c:v>3483.5569966666667</c:v>
                </c:pt>
                <c:pt idx="50">
                  <c:v>3504.168646666667</c:v>
                </c:pt>
                <c:pt idx="51">
                  <c:v>3526.0429800000002</c:v>
                </c:pt>
                <c:pt idx="52">
                  <c:v>3546.7025800000006</c:v>
                </c:pt>
                <c:pt idx="53">
                  <c:v>3568.0654466666674</c:v>
                </c:pt>
                <c:pt idx="54">
                  <c:v>3589.4831133333337</c:v>
                </c:pt>
                <c:pt idx="55">
                  <c:v>3611.5994800000003</c:v>
                </c:pt>
                <c:pt idx="56">
                  <c:v>3633.9482900000007</c:v>
                </c:pt>
                <c:pt idx="57">
                  <c:v>3656.3633166666673</c:v>
                </c:pt>
                <c:pt idx="58">
                  <c:v>3677.0462066666669</c:v>
                </c:pt>
                <c:pt idx="59">
                  <c:v>3697.6870833333332</c:v>
                </c:pt>
                <c:pt idx="60">
                  <c:v>3718.2759000000005</c:v>
                </c:pt>
                <c:pt idx="61">
                  <c:v>3739.3003766666666</c:v>
                </c:pt>
                <c:pt idx="62">
                  <c:v>3761.0641966666667</c:v>
                </c:pt>
                <c:pt idx="63">
                  <c:v>3782.8627233333336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E9C-4B60-8665-ABEA3D77E8A9}"/>
            </c:ext>
          </c:extLst>
        </c:ser>
        <c:ser>
          <c:idx val="4"/>
          <c:order val="4"/>
          <c:tx>
            <c:strRef>
              <c:f>'D:\0-sv软件\Release-TestLeishe\Release\dataSave\cam1\[3000.xlsx]Sheet1'!$M$1</c:f>
              <c:strCache>
                <c:ptCount val="1"/>
                <c:pt idx="0">
                  <c:v>y-5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[2]Sheet1!$M$2:$M$65</c:f>
              <c:numCache>
                <c:formatCode>General</c:formatCode>
                <c:ptCount val="64"/>
                <c:pt idx="0">
                  <c:v>3784.4729299999999</c:v>
                </c:pt>
                <c:pt idx="1">
                  <c:v>3764.1284300000007</c:v>
                </c:pt>
                <c:pt idx="2">
                  <c:v>3742.0376366666674</c:v>
                </c:pt>
                <c:pt idx="3">
                  <c:v>3721.1533566666672</c:v>
                </c:pt>
                <c:pt idx="4">
                  <c:v>3699.9083100000003</c:v>
                </c:pt>
                <c:pt idx="5">
                  <c:v>3679.1368266666668</c:v>
                </c:pt>
                <c:pt idx="6">
                  <c:v>3658.8174433333338</c:v>
                </c:pt>
                <c:pt idx="7">
                  <c:v>3636.6736766666668</c:v>
                </c:pt>
                <c:pt idx="8">
                  <c:v>3614.9016366666669</c:v>
                </c:pt>
                <c:pt idx="9">
                  <c:v>3592.6711033333336</c:v>
                </c:pt>
                <c:pt idx="10">
                  <c:v>3572.422046666667</c:v>
                </c:pt>
                <c:pt idx="11">
                  <c:v>3551.8382533333338</c:v>
                </c:pt>
                <c:pt idx="12">
                  <c:v>3530.0872200000003</c:v>
                </c:pt>
                <c:pt idx="13">
                  <c:v>3508.6791433333333</c:v>
                </c:pt>
                <c:pt idx="14">
                  <c:v>3487.4491666666672</c:v>
                </c:pt>
                <c:pt idx="15">
                  <c:v>3465.6625133333337</c:v>
                </c:pt>
                <c:pt idx="16">
                  <c:v>3443.7210500000001</c:v>
                </c:pt>
                <c:pt idx="17">
                  <c:v>3422.5792099999999</c:v>
                </c:pt>
                <c:pt idx="18">
                  <c:v>3398.791443333334</c:v>
                </c:pt>
                <c:pt idx="19">
                  <c:v>3378.4556200000006</c:v>
                </c:pt>
                <c:pt idx="20">
                  <c:v>3358.5764633333338</c:v>
                </c:pt>
                <c:pt idx="21">
                  <c:v>3338.596383333334</c:v>
                </c:pt>
                <c:pt idx="22">
                  <c:v>3317.5367433333336</c:v>
                </c:pt>
                <c:pt idx="23">
                  <c:v>3296.4944566666668</c:v>
                </c:pt>
                <c:pt idx="24">
                  <c:v>3276.5773966666666</c:v>
                </c:pt>
                <c:pt idx="25">
                  <c:v>3254.0066466666667</c:v>
                </c:pt>
                <c:pt idx="26">
                  <c:v>3231.9825266666667</c:v>
                </c:pt>
                <c:pt idx="27">
                  <c:v>3210.3525100000002</c:v>
                </c:pt>
                <c:pt idx="28">
                  <c:v>3193.582796666667</c:v>
                </c:pt>
                <c:pt idx="29">
                  <c:v>3178.1853666666666</c:v>
                </c:pt>
                <c:pt idx="30">
                  <c:v>3159.6077100000002</c:v>
                </c:pt>
                <c:pt idx="31">
                  <c:v>3159.7118300000002</c:v>
                </c:pt>
                <c:pt idx="32">
                  <c:v>3159.6807766666666</c:v>
                </c:pt>
                <c:pt idx="33">
                  <c:v>3159.6661633333333</c:v>
                </c:pt>
                <c:pt idx="34">
                  <c:v>3167.4162533333338</c:v>
                </c:pt>
                <c:pt idx="35">
                  <c:v>3184.5604333333331</c:v>
                </c:pt>
                <c:pt idx="36">
                  <c:v>3202.6060733333338</c:v>
                </c:pt>
                <c:pt idx="37">
                  <c:v>3225.7426333333337</c:v>
                </c:pt>
                <c:pt idx="38">
                  <c:v>3248.582816666667</c:v>
                </c:pt>
                <c:pt idx="39">
                  <c:v>3271.4330466666665</c:v>
                </c:pt>
                <c:pt idx="40">
                  <c:v>3291.9780233333336</c:v>
                </c:pt>
                <c:pt idx="41">
                  <c:v>3312.7129733333336</c:v>
                </c:pt>
                <c:pt idx="42">
                  <c:v>3333.5602633333333</c:v>
                </c:pt>
                <c:pt idx="43">
                  <c:v>3354.0408500000003</c:v>
                </c:pt>
                <c:pt idx="44">
                  <c:v>3374.057463333334</c:v>
                </c:pt>
                <c:pt idx="45">
                  <c:v>3394.3983100000005</c:v>
                </c:pt>
                <c:pt idx="46">
                  <c:v>3417.4709366666671</c:v>
                </c:pt>
                <c:pt idx="47">
                  <c:v>3439.8329899999999</c:v>
                </c:pt>
                <c:pt idx="48">
                  <c:v>3461.54475</c:v>
                </c:pt>
                <c:pt idx="49">
                  <c:v>3483.9794133333335</c:v>
                </c:pt>
                <c:pt idx="50">
                  <c:v>3505.7304466666674</c:v>
                </c:pt>
                <c:pt idx="51">
                  <c:v>3526.9458100000002</c:v>
                </c:pt>
                <c:pt idx="52">
                  <c:v>3547.0144833333338</c:v>
                </c:pt>
                <c:pt idx="53">
                  <c:v>3568.9413333333337</c:v>
                </c:pt>
                <c:pt idx="54">
                  <c:v>3590.5023933333332</c:v>
                </c:pt>
                <c:pt idx="55">
                  <c:v>3612.7174000000005</c:v>
                </c:pt>
                <c:pt idx="56">
                  <c:v>3635.0347000000002</c:v>
                </c:pt>
                <c:pt idx="57">
                  <c:v>3656.3249566666668</c:v>
                </c:pt>
                <c:pt idx="58">
                  <c:v>3677.4640566666671</c:v>
                </c:pt>
                <c:pt idx="59">
                  <c:v>3698.3487933333336</c:v>
                </c:pt>
                <c:pt idx="60">
                  <c:v>3718.8823533333334</c:v>
                </c:pt>
                <c:pt idx="61">
                  <c:v>3740.1173533333335</c:v>
                </c:pt>
                <c:pt idx="62">
                  <c:v>3761.7099233333333</c:v>
                </c:pt>
                <c:pt idx="63">
                  <c:v>3782.840803333334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E9C-4B60-8665-ABEA3D77E8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3819904"/>
        <c:axId val="1723821152"/>
      </c:lineChart>
      <c:lineChart>
        <c:grouping val="standard"/>
        <c:varyColors val="0"/>
        <c:ser>
          <c:idx val="5"/>
          <c:order val="5"/>
          <c:tx>
            <c:strRef>
              <c:f>'D:\0-sv软件\Release-TestLeishe\Release\dataSave\cam1\[3000.xlsx]Sheet1'!$N$1</c:f>
              <c:strCache>
                <c:ptCount val="1"/>
                <c:pt idx="0">
                  <c:v>y极差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[2]Sheet1!$N$2:$N$65</c:f>
              <c:numCache>
                <c:formatCode>General</c:formatCode>
                <c:ptCount val="64"/>
                <c:pt idx="0">
                  <c:v>0.82428333333336923</c:v>
                </c:pt>
                <c:pt idx="1">
                  <c:v>1.1877900000004047</c:v>
                </c:pt>
                <c:pt idx="2">
                  <c:v>0.92383666666728459</c:v>
                </c:pt>
                <c:pt idx="3">
                  <c:v>1.6723133333330225</c:v>
                </c:pt>
                <c:pt idx="4">
                  <c:v>1.2352833333329727</c:v>
                </c:pt>
                <c:pt idx="5">
                  <c:v>1.8056599999999889</c:v>
                </c:pt>
                <c:pt idx="6">
                  <c:v>1.4946700000004967</c:v>
                </c:pt>
                <c:pt idx="7">
                  <c:v>0.61421666666637975</c:v>
                </c:pt>
                <c:pt idx="8">
                  <c:v>1.2010333333337257</c:v>
                </c:pt>
                <c:pt idx="9">
                  <c:v>0.56033000000024913</c:v>
                </c:pt>
                <c:pt idx="10">
                  <c:v>1.1160933333335379</c:v>
                </c:pt>
                <c:pt idx="11">
                  <c:v>1.5526666666664823</c:v>
                </c:pt>
                <c:pt idx="12">
                  <c:v>0.86995000000024447</c:v>
                </c:pt>
                <c:pt idx="13">
                  <c:v>1.7083899999997811</c:v>
                </c:pt>
                <c:pt idx="14">
                  <c:v>0.71696666666684905</c:v>
                </c:pt>
                <c:pt idx="15">
                  <c:v>0.79459999999971842</c:v>
                </c:pt>
                <c:pt idx="16">
                  <c:v>0.73203666666722711</c:v>
                </c:pt>
                <c:pt idx="17">
                  <c:v>1.4138399999997091</c:v>
                </c:pt>
                <c:pt idx="18">
                  <c:v>0.58270666666703619</c:v>
                </c:pt>
                <c:pt idx="19">
                  <c:v>2.1372000000005755</c:v>
                </c:pt>
                <c:pt idx="20">
                  <c:v>2.3965866666667353</c:v>
                </c:pt>
                <c:pt idx="21">
                  <c:v>1.126140000000305</c:v>
                </c:pt>
                <c:pt idx="22">
                  <c:v>2.2728300000003401</c:v>
                </c:pt>
                <c:pt idx="23">
                  <c:v>2.0504333333337854</c:v>
                </c:pt>
                <c:pt idx="24">
                  <c:v>1.3846133333331636</c:v>
                </c:pt>
                <c:pt idx="25">
                  <c:v>1.2476133333329926</c:v>
                </c:pt>
                <c:pt idx="26">
                  <c:v>1.9070399999995971</c:v>
                </c:pt>
                <c:pt idx="27">
                  <c:v>1.5782400000002781</c:v>
                </c:pt>
                <c:pt idx="28">
                  <c:v>1.6134033333332809</c:v>
                </c:pt>
                <c:pt idx="29">
                  <c:v>2.7157966666663924</c:v>
                </c:pt>
                <c:pt idx="30">
                  <c:v>3.2446166666668432</c:v>
                </c:pt>
                <c:pt idx="31">
                  <c:v>3.5907700000002478</c:v>
                </c:pt>
                <c:pt idx="32">
                  <c:v>3.4359599999997954</c:v>
                </c:pt>
                <c:pt idx="33">
                  <c:v>3.49304333333248</c:v>
                </c:pt>
                <c:pt idx="34">
                  <c:v>2.6641933333335146</c:v>
                </c:pt>
                <c:pt idx="35">
                  <c:v>1.0357199999994009</c:v>
                </c:pt>
                <c:pt idx="36">
                  <c:v>1.0603799999998955</c:v>
                </c:pt>
                <c:pt idx="37">
                  <c:v>1.8367133333335914</c:v>
                </c:pt>
                <c:pt idx="38">
                  <c:v>1.8645700000001852</c:v>
                </c:pt>
                <c:pt idx="39">
                  <c:v>1.6545033333331958</c:v>
                </c:pt>
                <c:pt idx="40">
                  <c:v>2.8724333333334471</c:v>
                </c:pt>
                <c:pt idx="41">
                  <c:v>2.8345300000000861</c:v>
                </c:pt>
                <c:pt idx="42">
                  <c:v>0.67221333333327493</c:v>
                </c:pt>
                <c:pt idx="43">
                  <c:v>2.8053033333335406</c:v>
                </c:pt>
                <c:pt idx="44">
                  <c:v>1.7138700000004974</c:v>
                </c:pt>
                <c:pt idx="45">
                  <c:v>0.50370333333330564</c:v>
                </c:pt>
                <c:pt idx="46">
                  <c:v>0.87177666666684672</c:v>
                </c:pt>
                <c:pt idx="47">
                  <c:v>1.0686000000000604</c:v>
                </c:pt>
                <c:pt idx="48">
                  <c:v>1.6444566666664286</c:v>
                </c:pt>
                <c:pt idx="49">
                  <c:v>0.71331333333364455</c:v>
                </c:pt>
                <c:pt idx="50">
                  <c:v>1.5618000000004031</c:v>
                </c:pt>
                <c:pt idx="51">
                  <c:v>0.90282999999999447</c:v>
                </c:pt>
                <c:pt idx="52">
                  <c:v>0.83707000000003973</c:v>
                </c:pt>
                <c:pt idx="53">
                  <c:v>1.1087866666662194</c:v>
                </c:pt>
                <c:pt idx="54">
                  <c:v>1.0192799999995259</c:v>
                </c:pt>
                <c:pt idx="55">
                  <c:v>1.1179200000001401</c:v>
                </c:pt>
                <c:pt idx="56">
                  <c:v>1.1393833333331713</c:v>
                </c:pt>
                <c:pt idx="57">
                  <c:v>0.39958333333379414</c:v>
                </c:pt>
                <c:pt idx="58">
                  <c:v>1.7645600000000741</c:v>
                </c:pt>
                <c:pt idx="59">
                  <c:v>1.1544533333340041</c:v>
                </c:pt>
                <c:pt idx="60">
                  <c:v>0.9754400000001624</c:v>
                </c:pt>
                <c:pt idx="61">
                  <c:v>0.81697666666696023</c:v>
                </c:pt>
                <c:pt idx="62">
                  <c:v>0.64572666666663281</c:v>
                </c:pt>
                <c:pt idx="63">
                  <c:v>0.37903333333315459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E9C-4B60-8665-ABEA3D77E8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3844032"/>
        <c:axId val="1723841952"/>
      </c:lineChart>
      <c:catAx>
        <c:axId val="172381990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23821152"/>
        <c:crosses val="autoZero"/>
        <c:auto val="1"/>
        <c:lblAlgn val="ctr"/>
        <c:lblOffset val="100"/>
        <c:noMultiLvlLbl val="0"/>
      </c:catAx>
      <c:valAx>
        <c:axId val="1723821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23819904"/>
        <c:crosses val="autoZero"/>
        <c:crossBetween val="between"/>
      </c:valAx>
      <c:valAx>
        <c:axId val="172384195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23844032"/>
        <c:crosses val="max"/>
        <c:crossBetween val="between"/>
      </c:valAx>
      <c:catAx>
        <c:axId val="1723844032"/>
        <c:scaling>
          <c:orientation val="minMax"/>
        </c:scaling>
        <c:delete val="1"/>
        <c:axPos val="b"/>
        <c:majorTickMark val="out"/>
        <c:minorTickMark val="none"/>
        <c:tickLblPos val="nextTo"/>
        <c:crossAx val="172384195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100" b="1" dirty="0"/>
              <a:t>相机</a:t>
            </a:r>
            <a:r>
              <a:rPr lang="en-US" altLang="zh-CN" sz="1100" b="1" dirty="0"/>
              <a:t>X</a:t>
            </a:r>
            <a:r>
              <a:rPr lang="zh-CN" altLang="en-US" sz="1100" b="1" dirty="0" smtClean="0"/>
              <a:t>轴</a:t>
            </a:r>
            <a:r>
              <a:rPr lang="en-US" altLang="zh-CN" sz="1100" b="1" dirty="0" smtClean="0"/>
              <a:t>4</a:t>
            </a:r>
            <a:r>
              <a:rPr lang="zh-CN" altLang="en-US" sz="1100" b="1" dirty="0" smtClean="0"/>
              <a:t>倍动态</a:t>
            </a:r>
            <a:r>
              <a:rPr lang="zh-CN" altLang="en-US" sz="1100" b="1" dirty="0"/>
              <a:t>超分重复性（</a:t>
            </a:r>
            <a:r>
              <a:rPr lang="en-US" altLang="zh-CN" sz="1100" b="1" dirty="0"/>
              <a:t>um</a:t>
            </a:r>
            <a:r>
              <a:rPr lang="zh-CN" altLang="en-US" sz="1100" b="1" dirty="0"/>
              <a:t>）</a:t>
            </a:r>
          </a:p>
        </c:rich>
      </c:tx>
      <c:layout>
        <c:manualLayout>
          <c:xMode val="edge"/>
          <c:yMode val="edge"/>
          <c:x val="0.21305683046303703"/>
          <c:y val="8.1159420289855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'D:\0-sv软件\Release-TestLeishe\Release\dataSave\cam1\[4000.xlsx]Sheet1'!$B$1</c:f>
              <c:strCache>
                <c:ptCount val="1"/>
                <c:pt idx="0">
                  <c:v>x-1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[4]Sheet1!$B$2:$B$65</c:f>
              <c:numCache>
                <c:formatCode>General</c:formatCode>
                <c:ptCount val="64"/>
                <c:pt idx="0">
                  <c:v>2664.5386875000004</c:v>
                </c:pt>
                <c:pt idx="1">
                  <c:v>2683.7501975</c:v>
                </c:pt>
                <c:pt idx="2">
                  <c:v>2704.6786600000005</c:v>
                </c:pt>
                <c:pt idx="3">
                  <c:v>2724.65463</c:v>
                </c:pt>
                <c:pt idx="4">
                  <c:v>2746.0862250000005</c:v>
                </c:pt>
                <c:pt idx="5">
                  <c:v>2767.3746550000005</c:v>
                </c:pt>
                <c:pt idx="6">
                  <c:v>2789.2532125000002</c:v>
                </c:pt>
                <c:pt idx="7">
                  <c:v>2811.7126499999999</c:v>
                </c:pt>
                <c:pt idx="8">
                  <c:v>2834.4169750000001</c:v>
                </c:pt>
                <c:pt idx="9">
                  <c:v>2857.0651300000004</c:v>
                </c:pt>
                <c:pt idx="10">
                  <c:v>2879.5310749999999</c:v>
                </c:pt>
                <c:pt idx="11">
                  <c:v>2903.4341500000005</c:v>
                </c:pt>
                <c:pt idx="12">
                  <c:v>2927.1430275000002</c:v>
                </c:pt>
                <c:pt idx="13">
                  <c:v>2949.1808474999998</c:v>
                </c:pt>
                <c:pt idx="14">
                  <c:v>2971.0042625000001</c:v>
                </c:pt>
                <c:pt idx="15">
                  <c:v>2993.9120325000004</c:v>
                </c:pt>
                <c:pt idx="16">
                  <c:v>3016.5913550000005</c:v>
                </c:pt>
                <c:pt idx="17">
                  <c:v>3040.8006250000003</c:v>
                </c:pt>
                <c:pt idx="18">
                  <c:v>3062.7904950000002</c:v>
                </c:pt>
                <c:pt idx="19">
                  <c:v>3083.5360625000003</c:v>
                </c:pt>
                <c:pt idx="20">
                  <c:v>3105.4019475000005</c:v>
                </c:pt>
                <c:pt idx="21">
                  <c:v>3128.8491549999999</c:v>
                </c:pt>
                <c:pt idx="22">
                  <c:v>3150.5598875000005</c:v>
                </c:pt>
                <c:pt idx="23">
                  <c:v>3171.3558025000007</c:v>
                </c:pt>
                <c:pt idx="24">
                  <c:v>3196.1918475000002</c:v>
                </c:pt>
                <c:pt idx="25">
                  <c:v>3220.3689225000003</c:v>
                </c:pt>
                <c:pt idx="26">
                  <c:v>3240.8353525000002</c:v>
                </c:pt>
                <c:pt idx="27">
                  <c:v>3263.8410775000002</c:v>
                </c:pt>
                <c:pt idx="28">
                  <c:v>3286.9718150000003</c:v>
                </c:pt>
                <c:pt idx="29">
                  <c:v>3309.8590350000004</c:v>
                </c:pt>
                <c:pt idx="30">
                  <c:v>3333.5881199999999</c:v>
                </c:pt>
                <c:pt idx="31">
                  <c:v>3333.79088</c:v>
                </c:pt>
                <c:pt idx="32">
                  <c:v>3334.0313150000002</c:v>
                </c:pt>
                <c:pt idx="33">
                  <c:v>3334.0676200000007</c:v>
                </c:pt>
                <c:pt idx="34">
                  <c:v>3313.6159174999998</c:v>
                </c:pt>
                <c:pt idx="35">
                  <c:v>3291.1044200000006</c:v>
                </c:pt>
                <c:pt idx="36">
                  <c:v>3268.6497775000003</c:v>
                </c:pt>
                <c:pt idx="37">
                  <c:v>3246.3098725000004</c:v>
                </c:pt>
                <c:pt idx="38">
                  <c:v>3225.2752350000001</c:v>
                </c:pt>
                <c:pt idx="39">
                  <c:v>3200.6762000000003</c:v>
                </c:pt>
                <c:pt idx="40">
                  <c:v>3176.3710299999998</c:v>
                </c:pt>
                <c:pt idx="41">
                  <c:v>3154.1869625000004</c:v>
                </c:pt>
                <c:pt idx="42">
                  <c:v>3132.5841175</c:v>
                </c:pt>
                <c:pt idx="43">
                  <c:v>3109.865065</c:v>
                </c:pt>
                <c:pt idx="44">
                  <c:v>3087.0511400000005</c:v>
                </c:pt>
                <c:pt idx="45">
                  <c:v>3066.0134200000002</c:v>
                </c:pt>
                <c:pt idx="46">
                  <c:v>3043.8540125000004</c:v>
                </c:pt>
                <c:pt idx="47">
                  <c:v>3020.4167375000006</c:v>
                </c:pt>
                <c:pt idx="48">
                  <c:v>2997.2079100000001</c:v>
                </c:pt>
                <c:pt idx="49">
                  <c:v>2973.7733749999998</c:v>
                </c:pt>
                <c:pt idx="50">
                  <c:v>2951.39237</c:v>
                </c:pt>
                <c:pt idx="51">
                  <c:v>2928.4339100000002</c:v>
                </c:pt>
                <c:pt idx="52">
                  <c:v>2905.0901374999999</c:v>
                </c:pt>
                <c:pt idx="53">
                  <c:v>2881.4679125000002</c:v>
                </c:pt>
                <c:pt idx="54">
                  <c:v>2858.8101675000003</c:v>
                </c:pt>
                <c:pt idx="55">
                  <c:v>2835.9924750000005</c:v>
                </c:pt>
                <c:pt idx="56">
                  <c:v>2812.9713375000001</c:v>
                </c:pt>
                <c:pt idx="57">
                  <c:v>2790.6485575000002</c:v>
                </c:pt>
                <c:pt idx="58">
                  <c:v>2768.7576700000004</c:v>
                </c:pt>
                <c:pt idx="59">
                  <c:v>2747.6600125</c:v>
                </c:pt>
                <c:pt idx="60">
                  <c:v>2726.8024475000002</c:v>
                </c:pt>
                <c:pt idx="61">
                  <c:v>2706.1990175000001</c:v>
                </c:pt>
                <c:pt idx="62">
                  <c:v>2685.0246400000001</c:v>
                </c:pt>
                <c:pt idx="63">
                  <c:v>2665.1829299999999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FBE-447F-8D8B-8AE05A6F980C}"/>
            </c:ext>
          </c:extLst>
        </c:ser>
        <c:ser>
          <c:idx val="1"/>
          <c:order val="1"/>
          <c:tx>
            <c:strRef>
              <c:f>'D:\0-sv软件\Release-TestLeishe\Release\dataSave\cam1\[4000.xlsx]Sheet1'!$C$1</c:f>
              <c:strCache>
                <c:ptCount val="1"/>
                <c:pt idx="0">
                  <c:v>x-2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[4]Sheet1!$C$2:$C$65</c:f>
              <c:numCache>
                <c:formatCode>General</c:formatCode>
                <c:ptCount val="64"/>
                <c:pt idx="0">
                  <c:v>2664.7476125000003</c:v>
                </c:pt>
                <c:pt idx="1">
                  <c:v>2683.2152125000002</c:v>
                </c:pt>
                <c:pt idx="2">
                  <c:v>2704.4272650000003</c:v>
                </c:pt>
                <c:pt idx="3">
                  <c:v>2724.4196750000001</c:v>
                </c:pt>
                <c:pt idx="4">
                  <c:v>2745.6625525000004</c:v>
                </c:pt>
                <c:pt idx="5">
                  <c:v>2767.0831875000003</c:v>
                </c:pt>
                <c:pt idx="6">
                  <c:v>2788.3106525000003</c:v>
                </c:pt>
                <c:pt idx="7">
                  <c:v>2810.9190775000002</c:v>
                </c:pt>
                <c:pt idx="8">
                  <c:v>2834.4645824999998</c:v>
                </c:pt>
                <c:pt idx="9">
                  <c:v>2856.4650700000002</c:v>
                </c:pt>
                <c:pt idx="10">
                  <c:v>2878.7933300000004</c:v>
                </c:pt>
                <c:pt idx="11">
                  <c:v>2902.5076875000004</c:v>
                </c:pt>
                <c:pt idx="12">
                  <c:v>2926.0316149999999</c:v>
                </c:pt>
                <c:pt idx="13">
                  <c:v>2948.7191575000002</c:v>
                </c:pt>
                <c:pt idx="14">
                  <c:v>2971.1614700000005</c:v>
                </c:pt>
                <c:pt idx="15">
                  <c:v>2994.2367225000003</c:v>
                </c:pt>
                <c:pt idx="16">
                  <c:v>3016.6947900000005</c:v>
                </c:pt>
                <c:pt idx="17">
                  <c:v>3040.2745450000002</c:v>
                </c:pt>
                <c:pt idx="18">
                  <c:v>3061.6318175000001</c:v>
                </c:pt>
                <c:pt idx="19">
                  <c:v>3082.4931500000002</c:v>
                </c:pt>
                <c:pt idx="20">
                  <c:v>3105.5423725000001</c:v>
                </c:pt>
                <c:pt idx="21">
                  <c:v>3128.7008525000001</c:v>
                </c:pt>
                <c:pt idx="22">
                  <c:v>3150.3526750000005</c:v>
                </c:pt>
                <c:pt idx="23">
                  <c:v>3171.9774400000001</c:v>
                </c:pt>
                <c:pt idx="24">
                  <c:v>3196.7494375000006</c:v>
                </c:pt>
                <c:pt idx="25">
                  <c:v>3219.1242775000005</c:v>
                </c:pt>
                <c:pt idx="26">
                  <c:v>3240.1565175000001</c:v>
                </c:pt>
                <c:pt idx="27">
                  <c:v>3263.4222</c:v>
                </c:pt>
                <c:pt idx="28">
                  <c:v>3286.7526150000003</c:v>
                </c:pt>
                <c:pt idx="29">
                  <c:v>3308.9212700000007</c:v>
                </c:pt>
                <c:pt idx="30">
                  <c:v>3334.0066550000001</c:v>
                </c:pt>
                <c:pt idx="31">
                  <c:v>3334.0785800000003</c:v>
                </c:pt>
                <c:pt idx="32">
                  <c:v>3334.28271</c:v>
                </c:pt>
                <c:pt idx="33">
                  <c:v>3334.4923200000003</c:v>
                </c:pt>
                <c:pt idx="34">
                  <c:v>3312.5976650000002</c:v>
                </c:pt>
                <c:pt idx="35">
                  <c:v>3291.2129924999999</c:v>
                </c:pt>
                <c:pt idx="36">
                  <c:v>3268.0086175000001</c:v>
                </c:pt>
                <c:pt idx="37">
                  <c:v>3244.8819900000003</c:v>
                </c:pt>
                <c:pt idx="38">
                  <c:v>3223.7446025000004</c:v>
                </c:pt>
                <c:pt idx="39">
                  <c:v>3201.1269300000004</c:v>
                </c:pt>
                <c:pt idx="40">
                  <c:v>3176.3124625000005</c:v>
                </c:pt>
                <c:pt idx="41">
                  <c:v>3153.8043900000002</c:v>
                </c:pt>
                <c:pt idx="42">
                  <c:v>3132.1881875000004</c:v>
                </c:pt>
                <c:pt idx="43">
                  <c:v>3109.3581650000001</c:v>
                </c:pt>
                <c:pt idx="44">
                  <c:v>3086.3473025000003</c:v>
                </c:pt>
                <c:pt idx="45">
                  <c:v>3064.8242600000003</c:v>
                </c:pt>
                <c:pt idx="46">
                  <c:v>3043.2347725000004</c:v>
                </c:pt>
                <c:pt idx="47">
                  <c:v>3020.0506049999999</c:v>
                </c:pt>
                <c:pt idx="48">
                  <c:v>2997.0226175000003</c:v>
                </c:pt>
                <c:pt idx="49">
                  <c:v>2973.4973200000004</c:v>
                </c:pt>
                <c:pt idx="50">
                  <c:v>2950.8125175000005</c:v>
                </c:pt>
                <c:pt idx="51">
                  <c:v>2927.9095425</c:v>
                </c:pt>
                <c:pt idx="52">
                  <c:v>2904.7103050000005</c:v>
                </c:pt>
                <c:pt idx="53">
                  <c:v>2881.1178774999998</c:v>
                </c:pt>
                <c:pt idx="54">
                  <c:v>2858.6957725000007</c:v>
                </c:pt>
                <c:pt idx="55">
                  <c:v>2836.26305</c:v>
                </c:pt>
                <c:pt idx="56">
                  <c:v>2813.3378125000004</c:v>
                </c:pt>
                <c:pt idx="57">
                  <c:v>2790.0454150000005</c:v>
                </c:pt>
                <c:pt idx="58">
                  <c:v>2768.5569650000002</c:v>
                </c:pt>
                <c:pt idx="59">
                  <c:v>2747.1332475000004</c:v>
                </c:pt>
                <c:pt idx="60">
                  <c:v>2726.9271175000003</c:v>
                </c:pt>
                <c:pt idx="61">
                  <c:v>2706.0277675000002</c:v>
                </c:pt>
                <c:pt idx="62">
                  <c:v>2684.6331625000003</c:v>
                </c:pt>
                <c:pt idx="63">
                  <c:v>2664.7541200000001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FBE-447F-8D8B-8AE05A6F980C}"/>
            </c:ext>
          </c:extLst>
        </c:ser>
        <c:ser>
          <c:idx val="2"/>
          <c:order val="2"/>
          <c:tx>
            <c:strRef>
              <c:f>'D:\0-sv软件\Release-TestLeishe\Release\dataSave\cam1\[4000.xlsx]Sheet1'!$D$1</c:f>
              <c:strCache>
                <c:ptCount val="1"/>
                <c:pt idx="0">
                  <c:v>x-3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[4]Sheet1!$D$2:$D$65</c:f>
              <c:numCache>
                <c:formatCode>General</c:formatCode>
                <c:ptCount val="64"/>
                <c:pt idx="0">
                  <c:v>2664.6400675</c:v>
                </c:pt>
                <c:pt idx="1">
                  <c:v>2683.4190000000003</c:v>
                </c:pt>
                <c:pt idx="2">
                  <c:v>2704.3762325000002</c:v>
                </c:pt>
                <c:pt idx="3">
                  <c:v>2724.5152324999999</c:v>
                </c:pt>
                <c:pt idx="4">
                  <c:v>2745.595765</c:v>
                </c:pt>
                <c:pt idx="5">
                  <c:v>2767.1099025000003</c:v>
                </c:pt>
                <c:pt idx="6">
                  <c:v>2788.9093425000005</c:v>
                </c:pt>
                <c:pt idx="7">
                  <c:v>2811.3454900000006</c:v>
                </c:pt>
                <c:pt idx="8">
                  <c:v>2834.4214275000004</c:v>
                </c:pt>
                <c:pt idx="9">
                  <c:v>2856.4684950000001</c:v>
                </c:pt>
                <c:pt idx="10">
                  <c:v>2879.6629375000002</c:v>
                </c:pt>
                <c:pt idx="11">
                  <c:v>2902.570365</c:v>
                </c:pt>
                <c:pt idx="12">
                  <c:v>2926.4381625000001</c:v>
                </c:pt>
                <c:pt idx="13">
                  <c:v>2948.6636724999998</c:v>
                </c:pt>
                <c:pt idx="14">
                  <c:v>2970.7432775000002</c:v>
                </c:pt>
                <c:pt idx="15">
                  <c:v>2993.8219549999999</c:v>
                </c:pt>
                <c:pt idx="16">
                  <c:v>3017.2897125</c:v>
                </c:pt>
                <c:pt idx="17">
                  <c:v>3040.2584474999999</c:v>
                </c:pt>
                <c:pt idx="18">
                  <c:v>3062.1784474999999</c:v>
                </c:pt>
                <c:pt idx="19">
                  <c:v>3083.1579425000004</c:v>
                </c:pt>
                <c:pt idx="20">
                  <c:v>3105.9235750000003</c:v>
                </c:pt>
                <c:pt idx="21">
                  <c:v>3129.0252000000005</c:v>
                </c:pt>
                <c:pt idx="22">
                  <c:v>3150.4269975000002</c:v>
                </c:pt>
                <c:pt idx="23">
                  <c:v>3171.9014050000001</c:v>
                </c:pt>
                <c:pt idx="24">
                  <c:v>3195.9113400000006</c:v>
                </c:pt>
                <c:pt idx="25">
                  <c:v>3219.9908025000004</c:v>
                </c:pt>
                <c:pt idx="26">
                  <c:v>3240.9785175000002</c:v>
                </c:pt>
                <c:pt idx="27">
                  <c:v>3262.8923525</c:v>
                </c:pt>
                <c:pt idx="28">
                  <c:v>3286.4358025000006</c:v>
                </c:pt>
                <c:pt idx="29">
                  <c:v>3310.2621575000003</c:v>
                </c:pt>
                <c:pt idx="30">
                  <c:v>3334.0004900000004</c:v>
                </c:pt>
                <c:pt idx="31">
                  <c:v>3334.4878675</c:v>
                </c:pt>
                <c:pt idx="32">
                  <c:v>3334.75947</c:v>
                </c:pt>
                <c:pt idx="33">
                  <c:v>3334.7187125000005</c:v>
                </c:pt>
                <c:pt idx="34">
                  <c:v>3313.6535925000003</c:v>
                </c:pt>
                <c:pt idx="35">
                  <c:v>3290.6184125000004</c:v>
                </c:pt>
                <c:pt idx="36">
                  <c:v>3267.7466050000003</c:v>
                </c:pt>
                <c:pt idx="37">
                  <c:v>3246.2482225000003</c:v>
                </c:pt>
                <c:pt idx="38">
                  <c:v>3224.2004700000002</c:v>
                </c:pt>
                <c:pt idx="39">
                  <c:v>3200.4765225000006</c:v>
                </c:pt>
                <c:pt idx="40">
                  <c:v>3176.2422500000007</c:v>
                </c:pt>
                <c:pt idx="41">
                  <c:v>3153.8513125000004</c:v>
                </c:pt>
                <c:pt idx="42">
                  <c:v>3132.4505425000002</c:v>
                </c:pt>
                <c:pt idx="43">
                  <c:v>3109.6770325000002</c:v>
                </c:pt>
                <c:pt idx="44">
                  <c:v>3086.0421350000006</c:v>
                </c:pt>
                <c:pt idx="45">
                  <c:v>3065.1027125000001</c:v>
                </c:pt>
                <c:pt idx="46">
                  <c:v>3042.9172750000002</c:v>
                </c:pt>
                <c:pt idx="47">
                  <c:v>3019.7903050000004</c:v>
                </c:pt>
                <c:pt idx="48">
                  <c:v>2996.4174200000007</c:v>
                </c:pt>
                <c:pt idx="49">
                  <c:v>2973.2887375000005</c:v>
                </c:pt>
                <c:pt idx="50">
                  <c:v>2950.9690400000004</c:v>
                </c:pt>
                <c:pt idx="51">
                  <c:v>2927.82015</c:v>
                </c:pt>
                <c:pt idx="52">
                  <c:v>2904.2547799999998</c:v>
                </c:pt>
                <c:pt idx="53">
                  <c:v>2881.2014475000001</c:v>
                </c:pt>
                <c:pt idx="54">
                  <c:v>2858.8848325000004</c:v>
                </c:pt>
                <c:pt idx="55">
                  <c:v>2836.3829250000003</c:v>
                </c:pt>
                <c:pt idx="56">
                  <c:v>2812.691515</c:v>
                </c:pt>
                <c:pt idx="57">
                  <c:v>2790.4105200000004</c:v>
                </c:pt>
                <c:pt idx="58">
                  <c:v>2768.4110600000004</c:v>
                </c:pt>
                <c:pt idx="59">
                  <c:v>2747.7483775000001</c:v>
                </c:pt>
                <c:pt idx="60">
                  <c:v>2726.8904700000003</c:v>
                </c:pt>
                <c:pt idx="61">
                  <c:v>2705.8229525000002</c:v>
                </c:pt>
                <c:pt idx="62">
                  <c:v>2684.8414025000002</c:v>
                </c:pt>
                <c:pt idx="63">
                  <c:v>2665.1866975000003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FBE-447F-8D8B-8AE05A6F980C}"/>
            </c:ext>
          </c:extLst>
        </c:ser>
        <c:ser>
          <c:idx val="3"/>
          <c:order val="3"/>
          <c:tx>
            <c:strRef>
              <c:f>'D:\0-sv软件\Release-TestLeishe\Release\dataSave\cam1\[4000.xlsx]Sheet1'!$E$1</c:f>
              <c:strCache>
                <c:ptCount val="1"/>
                <c:pt idx="0">
                  <c:v>x-4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[4]Sheet1!$E$2:$E$65</c:f>
              <c:numCache>
                <c:formatCode>General</c:formatCode>
                <c:ptCount val="64"/>
                <c:pt idx="0">
                  <c:v>2664.7369950000002</c:v>
                </c:pt>
                <c:pt idx="1">
                  <c:v>2683.5851125000004</c:v>
                </c:pt>
                <c:pt idx="2">
                  <c:v>2704.190255</c:v>
                </c:pt>
                <c:pt idx="3">
                  <c:v>2724.8454025000001</c:v>
                </c:pt>
                <c:pt idx="4">
                  <c:v>2746.5516825</c:v>
                </c:pt>
                <c:pt idx="5">
                  <c:v>2767.6918100000003</c:v>
                </c:pt>
                <c:pt idx="6">
                  <c:v>2788.5106725000001</c:v>
                </c:pt>
                <c:pt idx="7">
                  <c:v>2811.3321325000002</c:v>
                </c:pt>
                <c:pt idx="8">
                  <c:v>2834.3861500000003</c:v>
                </c:pt>
                <c:pt idx="9">
                  <c:v>2856.4794550000001</c:v>
                </c:pt>
                <c:pt idx="10">
                  <c:v>2879.1036349999999</c:v>
                </c:pt>
                <c:pt idx="11">
                  <c:v>2902.7066800000002</c:v>
                </c:pt>
                <c:pt idx="12">
                  <c:v>2926.4963874999999</c:v>
                </c:pt>
                <c:pt idx="13">
                  <c:v>2948.5116025000002</c:v>
                </c:pt>
                <c:pt idx="14">
                  <c:v>2971.0600900000004</c:v>
                </c:pt>
                <c:pt idx="15">
                  <c:v>2993.7394125000001</c:v>
                </c:pt>
                <c:pt idx="16">
                  <c:v>3016.2351550000003</c:v>
                </c:pt>
                <c:pt idx="17">
                  <c:v>3040.7119175000003</c:v>
                </c:pt>
                <c:pt idx="18">
                  <c:v>3062.5873925000005</c:v>
                </c:pt>
                <c:pt idx="19">
                  <c:v>3083.4083100000003</c:v>
                </c:pt>
                <c:pt idx="20">
                  <c:v>3105.8793925000004</c:v>
                </c:pt>
                <c:pt idx="21">
                  <c:v>3129.0375300000005</c:v>
                </c:pt>
                <c:pt idx="22">
                  <c:v>3149.9533200000001</c:v>
                </c:pt>
                <c:pt idx="23">
                  <c:v>3171.6681625000001</c:v>
                </c:pt>
                <c:pt idx="24">
                  <c:v>3196.2952825000002</c:v>
                </c:pt>
                <c:pt idx="25">
                  <c:v>3219.5147274999999</c:v>
                </c:pt>
                <c:pt idx="26">
                  <c:v>3239.9862950000002</c:v>
                </c:pt>
                <c:pt idx="27">
                  <c:v>3263.8523799999998</c:v>
                </c:pt>
                <c:pt idx="28">
                  <c:v>3287.2999300000001</c:v>
                </c:pt>
                <c:pt idx="29">
                  <c:v>3310.1436525000004</c:v>
                </c:pt>
                <c:pt idx="30">
                  <c:v>3333.5490750000004</c:v>
                </c:pt>
                <c:pt idx="31">
                  <c:v>3334.0063125000006</c:v>
                </c:pt>
                <c:pt idx="32">
                  <c:v>3334.1392025</c:v>
                </c:pt>
                <c:pt idx="33">
                  <c:v>3334.0844025000001</c:v>
                </c:pt>
                <c:pt idx="34">
                  <c:v>3313.4165825000005</c:v>
                </c:pt>
                <c:pt idx="35">
                  <c:v>3290.8019925000003</c:v>
                </c:pt>
                <c:pt idx="36">
                  <c:v>3268.1935675000004</c:v>
                </c:pt>
                <c:pt idx="37">
                  <c:v>3245.1731150000005</c:v>
                </c:pt>
                <c:pt idx="38">
                  <c:v>3224.4176150000003</c:v>
                </c:pt>
                <c:pt idx="39">
                  <c:v>3200.4350800000002</c:v>
                </c:pt>
                <c:pt idx="40">
                  <c:v>3175.5486875000001</c:v>
                </c:pt>
                <c:pt idx="41">
                  <c:v>3153.6560875</c:v>
                </c:pt>
                <c:pt idx="42">
                  <c:v>3132.6118600000004</c:v>
                </c:pt>
                <c:pt idx="43">
                  <c:v>3109.4259800000004</c:v>
                </c:pt>
                <c:pt idx="44">
                  <c:v>3086.5387599999999</c:v>
                </c:pt>
                <c:pt idx="45">
                  <c:v>3065.0283899999999</c:v>
                </c:pt>
                <c:pt idx="46">
                  <c:v>3043.0272175000005</c:v>
                </c:pt>
                <c:pt idx="47">
                  <c:v>3019.1525700000002</c:v>
                </c:pt>
                <c:pt idx="48">
                  <c:v>2996.57771</c:v>
                </c:pt>
                <c:pt idx="49">
                  <c:v>2972.7191600000001</c:v>
                </c:pt>
                <c:pt idx="50">
                  <c:v>2950.3532250000003</c:v>
                </c:pt>
                <c:pt idx="51">
                  <c:v>2927.8194650000005</c:v>
                </c:pt>
                <c:pt idx="52">
                  <c:v>2903.9057725000002</c:v>
                </c:pt>
                <c:pt idx="53">
                  <c:v>2880.8421650000005</c:v>
                </c:pt>
                <c:pt idx="54">
                  <c:v>2857.79808</c:v>
                </c:pt>
                <c:pt idx="55">
                  <c:v>2835.5359225000002</c:v>
                </c:pt>
                <c:pt idx="56">
                  <c:v>2812.872355</c:v>
                </c:pt>
                <c:pt idx="57">
                  <c:v>2789.9861625000003</c:v>
                </c:pt>
                <c:pt idx="58">
                  <c:v>2768.6566325000003</c:v>
                </c:pt>
                <c:pt idx="59">
                  <c:v>2747.608295</c:v>
                </c:pt>
                <c:pt idx="60">
                  <c:v>2726.3215775000003</c:v>
                </c:pt>
                <c:pt idx="61">
                  <c:v>2705.3664000000003</c:v>
                </c:pt>
                <c:pt idx="62">
                  <c:v>2684.7804375000001</c:v>
                </c:pt>
                <c:pt idx="63">
                  <c:v>2665.2764325000003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FBE-447F-8D8B-8AE05A6F980C}"/>
            </c:ext>
          </c:extLst>
        </c:ser>
        <c:ser>
          <c:idx val="4"/>
          <c:order val="4"/>
          <c:tx>
            <c:strRef>
              <c:f>'D:\0-sv软件\Release-TestLeishe\Release\dataSave\cam1\[4000.xlsx]Sheet1'!$F$1</c:f>
              <c:strCache>
                <c:ptCount val="1"/>
                <c:pt idx="0">
                  <c:v>x-5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[4]Sheet1!$F$2:$F$65</c:f>
              <c:numCache>
                <c:formatCode>General</c:formatCode>
                <c:ptCount val="64"/>
                <c:pt idx="0">
                  <c:v>2664.8955725000001</c:v>
                </c:pt>
                <c:pt idx="1">
                  <c:v>2683.6669700000002</c:v>
                </c:pt>
                <c:pt idx="2">
                  <c:v>2704.1899125</c:v>
                </c:pt>
                <c:pt idx="3">
                  <c:v>2724.2364375000002</c:v>
                </c:pt>
                <c:pt idx="4">
                  <c:v>2745.4752050000002</c:v>
                </c:pt>
                <c:pt idx="5">
                  <c:v>2767.4633625000001</c:v>
                </c:pt>
                <c:pt idx="6">
                  <c:v>2788.4223075</c:v>
                </c:pt>
                <c:pt idx="7">
                  <c:v>2810.6940550000004</c:v>
                </c:pt>
                <c:pt idx="8">
                  <c:v>2833.5744249999998</c:v>
                </c:pt>
                <c:pt idx="9">
                  <c:v>2856.0355750000003</c:v>
                </c:pt>
                <c:pt idx="10">
                  <c:v>2879.1923425</c:v>
                </c:pt>
                <c:pt idx="11">
                  <c:v>2902.0538750000001</c:v>
                </c:pt>
                <c:pt idx="12">
                  <c:v>2926.2419100000006</c:v>
                </c:pt>
                <c:pt idx="13">
                  <c:v>2948.8064950000003</c:v>
                </c:pt>
                <c:pt idx="14">
                  <c:v>2970.4370825000001</c:v>
                </c:pt>
                <c:pt idx="15">
                  <c:v>2993.3777325000005</c:v>
                </c:pt>
                <c:pt idx="16">
                  <c:v>3016.2420050000005</c:v>
                </c:pt>
                <c:pt idx="17">
                  <c:v>3040.5327900000007</c:v>
                </c:pt>
                <c:pt idx="18">
                  <c:v>3062.4360075000004</c:v>
                </c:pt>
                <c:pt idx="19">
                  <c:v>3083.5203074999999</c:v>
                </c:pt>
                <c:pt idx="20">
                  <c:v>3106.0050900000006</c:v>
                </c:pt>
                <c:pt idx="21">
                  <c:v>3128.5159024999998</c:v>
                </c:pt>
                <c:pt idx="22">
                  <c:v>3150.0505899999998</c:v>
                </c:pt>
                <c:pt idx="23">
                  <c:v>3171.79934</c:v>
                </c:pt>
                <c:pt idx="24">
                  <c:v>3195.9452475000007</c:v>
                </c:pt>
                <c:pt idx="25">
                  <c:v>3219.7202275000004</c:v>
                </c:pt>
                <c:pt idx="26">
                  <c:v>3240.6339625000001</c:v>
                </c:pt>
                <c:pt idx="27">
                  <c:v>3263.4136375000003</c:v>
                </c:pt>
                <c:pt idx="28">
                  <c:v>3286.6323975</c:v>
                </c:pt>
                <c:pt idx="29">
                  <c:v>3309.6120925000005</c:v>
                </c:pt>
                <c:pt idx="30">
                  <c:v>3333.4333100000003</c:v>
                </c:pt>
                <c:pt idx="31">
                  <c:v>3333.4798900000005</c:v>
                </c:pt>
                <c:pt idx="32">
                  <c:v>3333.2521274999999</c:v>
                </c:pt>
                <c:pt idx="33">
                  <c:v>3333.4226924999998</c:v>
                </c:pt>
                <c:pt idx="34">
                  <c:v>3312.87372</c:v>
                </c:pt>
                <c:pt idx="35">
                  <c:v>3290.6738975000003</c:v>
                </c:pt>
                <c:pt idx="36">
                  <c:v>3268.3069350000005</c:v>
                </c:pt>
                <c:pt idx="37">
                  <c:v>3245.7587900000003</c:v>
                </c:pt>
                <c:pt idx="38">
                  <c:v>3224.2528725000002</c:v>
                </c:pt>
                <c:pt idx="39">
                  <c:v>3200.4035700000004</c:v>
                </c:pt>
                <c:pt idx="40">
                  <c:v>3175.6802075000001</c:v>
                </c:pt>
                <c:pt idx="41">
                  <c:v>3153.3711275000005</c:v>
                </c:pt>
                <c:pt idx="42">
                  <c:v>3131.9313125000003</c:v>
                </c:pt>
                <c:pt idx="43">
                  <c:v>3109.1831474999999</c:v>
                </c:pt>
                <c:pt idx="44">
                  <c:v>3086.7134350000001</c:v>
                </c:pt>
                <c:pt idx="45">
                  <c:v>3065.5113150000002</c:v>
                </c:pt>
                <c:pt idx="46">
                  <c:v>3043.6283050000002</c:v>
                </c:pt>
                <c:pt idx="47">
                  <c:v>3019.3683450000003</c:v>
                </c:pt>
                <c:pt idx="48">
                  <c:v>2996.0958125000002</c:v>
                </c:pt>
                <c:pt idx="49">
                  <c:v>2972.9287700000004</c:v>
                </c:pt>
                <c:pt idx="50">
                  <c:v>2951.2793450000004</c:v>
                </c:pt>
                <c:pt idx="51">
                  <c:v>2928.0122925000005</c:v>
                </c:pt>
                <c:pt idx="52">
                  <c:v>2904.1345625000004</c:v>
                </c:pt>
                <c:pt idx="53">
                  <c:v>2881.3422150000001</c:v>
                </c:pt>
                <c:pt idx="54">
                  <c:v>2858.1950375000001</c:v>
                </c:pt>
                <c:pt idx="55">
                  <c:v>2836.1394075000003</c:v>
                </c:pt>
                <c:pt idx="56">
                  <c:v>2812.7418625000005</c:v>
                </c:pt>
                <c:pt idx="57">
                  <c:v>2790.0491825000004</c:v>
                </c:pt>
                <c:pt idx="58">
                  <c:v>2768.807675</c:v>
                </c:pt>
                <c:pt idx="59">
                  <c:v>2747.6435725000001</c:v>
                </c:pt>
                <c:pt idx="60">
                  <c:v>2726.782925</c:v>
                </c:pt>
                <c:pt idx="61">
                  <c:v>2705.1900125000002</c:v>
                </c:pt>
                <c:pt idx="62">
                  <c:v>2685.1900675000002</c:v>
                </c:pt>
                <c:pt idx="63">
                  <c:v>2665.4127475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FBE-447F-8D8B-8AE05A6F98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18352351"/>
        <c:axId val="918361087"/>
      </c:lineChart>
      <c:lineChart>
        <c:grouping val="standard"/>
        <c:varyColors val="0"/>
        <c:ser>
          <c:idx val="5"/>
          <c:order val="5"/>
          <c:tx>
            <c:strRef>
              <c:f>'D:\0-sv软件\Release-TestLeishe\Release\dataSave\cam1\[4000.xlsx]Sheet1'!$G$1</c:f>
              <c:strCache>
                <c:ptCount val="1"/>
                <c:pt idx="0">
                  <c:v>x极差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[4]Sheet1!$G$2:$G$65</c:f>
              <c:numCache>
                <c:formatCode>General</c:formatCode>
                <c:ptCount val="64"/>
                <c:pt idx="0">
                  <c:v>0.35688499999969281</c:v>
                </c:pt>
                <c:pt idx="1">
                  <c:v>0.53498499999977867</c:v>
                </c:pt>
                <c:pt idx="2">
                  <c:v>0.48874750000049971</c:v>
                </c:pt>
                <c:pt idx="3">
                  <c:v>0.60896499999989828</c:v>
                </c:pt>
                <c:pt idx="4">
                  <c:v>1.0764774999997826</c:v>
                </c:pt>
                <c:pt idx="5">
                  <c:v>0.60862249999991036</c:v>
                </c:pt>
                <c:pt idx="6">
                  <c:v>0.94255999999995765</c:v>
                </c:pt>
                <c:pt idx="7">
                  <c:v>1.0185949999995501</c:v>
                </c:pt>
                <c:pt idx="8">
                  <c:v>0.89015749999998661</c:v>
                </c:pt>
                <c:pt idx="9">
                  <c:v>1.0295550000000731</c:v>
                </c:pt>
                <c:pt idx="10">
                  <c:v>0.8696074999998018</c:v>
                </c:pt>
                <c:pt idx="11">
                  <c:v>1.380275000000438</c:v>
                </c:pt>
                <c:pt idx="12">
                  <c:v>1.1114125000003696</c:v>
                </c:pt>
                <c:pt idx="13">
                  <c:v>0.66924499999959153</c:v>
                </c:pt>
                <c:pt idx="14">
                  <c:v>0.72438750000037544</c:v>
                </c:pt>
                <c:pt idx="15">
                  <c:v>0.85898999999972148</c:v>
                </c:pt>
                <c:pt idx="16">
                  <c:v>1.0545574999996461</c:v>
                </c:pt>
                <c:pt idx="17">
                  <c:v>0.54217750000043452</c:v>
                </c:pt>
                <c:pt idx="18">
                  <c:v>1.1586775000000671</c:v>
                </c:pt>
                <c:pt idx="19">
                  <c:v>1.0429125000000568</c:v>
                </c:pt>
                <c:pt idx="20">
                  <c:v>0.60314250000010361</c:v>
                </c:pt>
                <c:pt idx="21">
                  <c:v>0.52162750000070446</c:v>
                </c:pt>
                <c:pt idx="22">
                  <c:v>0.60656750000043758</c:v>
                </c:pt>
                <c:pt idx="23">
                  <c:v>0.62163749999945139</c:v>
                </c:pt>
                <c:pt idx="24">
                  <c:v>0.83809750000000349</c:v>
                </c:pt>
                <c:pt idx="25">
                  <c:v>1.244644999999764</c:v>
                </c:pt>
                <c:pt idx="26">
                  <c:v>0.99222250000002532</c:v>
                </c:pt>
                <c:pt idx="27">
                  <c:v>0.96002749999979642</c:v>
                </c:pt>
                <c:pt idx="28">
                  <c:v>0.8641274999995403</c:v>
                </c:pt>
                <c:pt idx="29">
                  <c:v>1.3408874999995533</c:v>
                </c:pt>
                <c:pt idx="30">
                  <c:v>0.57334499999979016</c:v>
                </c:pt>
                <c:pt idx="31">
                  <c:v>1.0079774999994697</c:v>
                </c:pt>
                <c:pt idx="32">
                  <c:v>1.5073425000000498</c:v>
                </c:pt>
                <c:pt idx="33">
                  <c:v>1.2960200000006807</c:v>
                </c:pt>
                <c:pt idx="34">
                  <c:v>1.0559275000000525</c:v>
                </c:pt>
                <c:pt idx="35">
                  <c:v>0.59457999999949607</c:v>
                </c:pt>
                <c:pt idx="36">
                  <c:v>0.90317249999998239</c:v>
                </c:pt>
                <c:pt idx="37">
                  <c:v>1.4278825000001234</c:v>
                </c:pt>
                <c:pt idx="38">
                  <c:v>1.5306324999996832</c:v>
                </c:pt>
                <c:pt idx="39">
                  <c:v>0.72335999999995693</c:v>
                </c:pt>
                <c:pt idx="40">
                  <c:v>0.82234249999964959</c:v>
                </c:pt>
                <c:pt idx="41">
                  <c:v>0.81583499999987907</c:v>
                </c:pt>
                <c:pt idx="42">
                  <c:v>0.68054750000010245</c:v>
                </c:pt>
                <c:pt idx="43">
                  <c:v>0.68191750000005413</c:v>
                </c:pt>
                <c:pt idx="44">
                  <c:v>1.0090049999998882</c:v>
                </c:pt>
                <c:pt idx="45">
                  <c:v>1.1891599999999016</c:v>
                </c:pt>
                <c:pt idx="46">
                  <c:v>0.93673750000016298</c:v>
                </c:pt>
                <c:pt idx="47">
                  <c:v>1.2641675000004398</c:v>
                </c:pt>
                <c:pt idx="48">
                  <c:v>1.1120974999998907</c:v>
                </c:pt>
                <c:pt idx="49">
                  <c:v>1.0542149999996582</c:v>
                </c:pt>
                <c:pt idx="50">
                  <c:v>1.0391449999997349</c:v>
                </c:pt>
                <c:pt idx="51">
                  <c:v>0.61444499999970503</c:v>
                </c:pt>
                <c:pt idx="52">
                  <c:v>1.184364999999616</c:v>
                </c:pt>
                <c:pt idx="53">
                  <c:v>0.6257474999997612</c:v>
                </c:pt>
                <c:pt idx="54">
                  <c:v>1.0867525000003297</c:v>
                </c:pt>
                <c:pt idx="55">
                  <c:v>0.84700250000014421</c:v>
                </c:pt>
                <c:pt idx="56">
                  <c:v>0.64629750000040076</c:v>
                </c:pt>
                <c:pt idx="57">
                  <c:v>0.66239499999983309</c:v>
                </c:pt>
                <c:pt idx="58">
                  <c:v>0.39661499999965599</c:v>
                </c:pt>
                <c:pt idx="59">
                  <c:v>0.61512999999968088</c:v>
                </c:pt>
                <c:pt idx="60">
                  <c:v>0.60554000000001906</c:v>
                </c:pt>
                <c:pt idx="61">
                  <c:v>1.0090049999998882</c:v>
                </c:pt>
                <c:pt idx="62">
                  <c:v>0.55690499999991516</c:v>
                </c:pt>
                <c:pt idx="63">
                  <c:v>0.65862749999996595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FBE-447F-8D8B-8AE05A6F98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5467375"/>
        <c:axId val="773531503"/>
      </c:lineChart>
      <c:catAx>
        <c:axId val="91835235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18361087"/>
        <c:crosses val="autoZero"/>
        <c:auto val="1"/>
        <c:lblAlgn val="ctr"/>
        <c:lblOffset val="100"/>
        <c:noMultiLvlLbl val="0"/>
      </c:catAx>
      <c:valAx>
        <c:axId val="918361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18352351"/>
        <c:crosses val="autoZero"/>
        <c:crossBetween val="between"/>
      </c:valAx>
      <c:valAx>
        <c:axId val="773531503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5467375"/>
        <c:crosses val="max"/>
        <c:crossBetween val="between"/>
      </c:valAx>
      <c:catAx>
        <c:axId val="945467375"/>
        <c:scaling>
          <c:orientation val="minMax"/>
        </c:scaling>
        <c:delete val="1"/>
        <c:axPos val="b"/>
        <c:majorTickMark val="out"/>
        <c:minorTickMark val="none"/>
        <c:tickLblPos val="nextTo"/>
        <c:crossAx val="77353150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100" b="1" dirty="0" smtClean="0"/>
              <a:t>相机</a:t>
            </a:r>
            <a:r>
              <a:rPr lang="en-US" altLang="zh-CN" sz="1100" b="1" dirty="0" smtClean="0"/>
              <a:t>Y</a:t>
            </a:r>
            <a:r>
              <a:rPr lang="zh-CN" altLang="en-US" sz="1100" b="1" dirty="0" smtClean="0"/>
              <a:t>轴</a:t>
            </a:r>
            <a:r>
              <a:rPr lang="en-US" altLang="zh-CN" sz="1100" b="1" dirty="0" smtClean="0"/>
              <a:t>4</a:t>
            </a:r>
            <a:r>
              <a:rPr lang="zh-CN" altLang="en-US" sz="1100" b="1" dirty="0" smtClean="0"/>
              <a:t>倍动态超分重复性（</a:t>
            </a:r>
            <a:r>
              <a:rPr lang="en-US" altLang="zh-CN" sz="1100" b="1" dirty="0" smtClean="0"/>
              <a:t>um</a:t>
            </a:r>
            <a:r>
              <a:rPr lang="zh-CN" altLang="en-US" sz="1100" b="1" dirty="0" smtClean="0"/>
              <a:t>）</a:t>
            </a:r>
            <a:endParaRPr lang="zh-CN" altLang="en-US" sz="1100" b="1" dirty="0"/>
          </a:p>
        </c:rich>
      </c:tx>
      <c:layout>
        <c:manualLayout>
          <c:xMode val="edge"/>
          <c:yMode val="edge"/>
          <c:x val="0.21690455359746699"/>
          <c:y val="6.08828006088280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'D:\0-sv软件\Release-TestLeishe\Release\dataSave\cam1\[4000.xlsx]Sheet1'!$I$1</c:f>
              <c:strCache>
                <c:ptCount val="1"/>
                <c:pt idx="0">
                  <c:v>y-1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[4]Sheet1!$I$2:$I$65</c:f>
              <c:numCache>
                <c:formatCode>General</c:formatCode>
                <c:ptCount val="64"/>
                <c:pt idx="0">
                  <c:v>3783.7512825000003</c:v>
                </c:pt>
                <c:pt idx="1">
                  <c:v>3763.0567475000003</c:v>
                </c:pt>
                <c:pt idx="2">
                  <c:v>3741.7772225000008</c:v>
                </c:pt>
                <c:pt idx="3">
                  <c:v>3720.4764625000003</c:v>
                </c:pt>
                <c:pt idx="4">
                  <c:v>3700.8974500000004</c:v>
                </c:pt>
                <c:pt idx="5">
                  <c:v>3680.2840875000002</c:v>
                </c:pt>
                <c:pt idx="6">
                  <c:v>3658.6370600000005</c:v>
                </c:pt>
                <c:pt idx="7">
                  <c:v>3635.7878575000004</c:v>
                </c:pt>
                <c:pt idx="8">
                  <c:v>3613.4212375000002</c:v>
                </c:pt>
                <c:pt idx="9">
                  <c:v>3591.9886150000007</c:v>
                </c:pt>
                <c:pt idx="10">
                  <c:v>3572.2801374999999</c:v>
                </c:pt>
                <c:pt idx="11">
                  <c:v>3550.922865</c:v>
                </c:pt>
                <c:pt idx="12">
                  <c:v>3529.1696625000004</c:v>
                </c:pt>
                <c:pt idx="13">
                  <c:v>3506.9318225000006</c:v>
                </c:pt>
                <c:pt idx="14">
                  <c:v>3487.3117100000004</c:v>
                </c:pt>
                <c:pt idx="15">
                  <c:v>3466.2551524999999</c:v>
                </c:pt>
                <c:pt idx="16">
                  <c:v>3444.27727</c:v>
                </c:pt>
                <c:pt idx="17">
                  <c:v>3422.0466225000005</c:v>
                </c:pt>
                <c:pt idx="18">
                  <c:v>3398.1031324999999</c:v>
                </c:pt>
                <c:pt idx="19">
                  <c:v>3376.1786800000004</c:v>
                </c:pt>
                <c:pt idx="20">
                  <c:v>3355.6916999999999</c:v>
                </c:pt>
                <c:pt idx="21">
                  <c:v>3337.8060075000003</c:v>
                </c:pt>
                <c:pt idx="22">
                  <c:v>3319.3870425</c:v>
                </c:pt>
                <c:pt idx="23">
                  <c:v>3298.1119699999999</c:v>
                </c:pt>
                <c:pt idx="24">
                  <c:v>3275.5405350000001</c:v>
                </c:pt>
                <c:pt idx="25">
                  <c:v>3252.8875850000004</c:v>
                </c:pt>
                <c:pt idx="26">
                  <c:v>3229.8102774999998</c:v>
                </c:pt>
                <c:pt idx="27">
                  <c:v>3208.8441400000006</c:v>
                </c:pt>
                <c:pt idx="28">
                  <c:v>3192.9517974999999</c:v>
                </c:pt>
                <c:pt idx="29">
                  <c:v>3176.1281975000002</c:v>
                </c:pt>
                <c:pt idx="30">
                  <c:v>3157.2006200000001</c:v>
                </c:pt>
                <c:pt idx="31">
                  <c:v>3157.0297125000002</c:v>
                </c:pt>
                <c:pt idx="32">
                  <c:v>3157.0869100000004</c:v>
                </c:pt>
                <c:pt idx="33">
                  <c:v>3156.9187425000005</c:v>
                </c:pt>
                <c:pt idx="34">
                  <c:v>3164.4335350000001</c:v>
                </c:pt>
                <c:pt idx="35">
                  <c:v>3183.5237999999999</c:v>
                </c:pt>
                <c:pt idx="36">
                  <c:v>3202.28595</c:v>
                </c:pt>
                <c:pt idx="37">
                  <c:v>3223.6045200000003</c:v>
                </c:pt>
                <c:pt idx="38">
                  <c:v>3247.2428425000003</c:v>
                </c:pt>
                <c:pt idx="39">
                  <c:v>3272.2049275000004</c:v>
                </c:pt>
                <c:pt idx="40">
                  <c:v>3294.5917549999999</c:v>
                </c:pt>
                <c:pt idx="41">
                  <c:v>3315.0879825000002</c:v>
                </c:pt>
                <c:pt idx="42">
                  <c:v>3333.0387500000002</c:v>
                </c:pt>
                <c:pt idx="43">
                  <c:v>3351.0176025000005</c:v>
                </c:pt>
                <c:pt idx="44">
                  <c:v>3372.3820675000002</c:v>
                </c:pt>
                <c:pt idx="45">
                  <c:v>3394.4294775000003</c:v>
                </c:pt>
                <c:pt idx="46">
                  <c:v>3417.9547750000002</c:v>
                </c:pt>
                <c:pt idx="47">
                  <c:v>3439.9511525000003</c:v>
                </c:pt>
                <c:pt idx="48">
                  <c:v>3462.1557700000003</c:v>
                </c:pt>
                <c:pt idx="49">
                  <c:v>3484.0425475000006</c:v>
                </c:pt>
                <c:pt idx="50">
                  <c:v>3504.1976450000002</c:v>
                </c:pt>
                <c:pt idx="51">
                  <c:v>3526.3347900000003</c:v>
                </c:pt>
                <c:pt idx="52">
                  <c:v>3547.0854950000003</c:v>
                </c:pt>
                <c:pt idx="53">
                  <c:v>3568.6386775000001</c:v>
                </c:pt>
                <c:pt idx="54">
                  <c:v>3589.6671500000007</c:v>
                </c:pt>
                <c:pt idx="55">
                  <c:v>3611.2682825000002</c:v>
                </c:pt>
                <c:pt idx="56">
                  <c:v>3633.4396775000005</c:v>
                </c:pt>
                <c:pt idx="57">
                  <c:v>3656.4447175000005</c:v>
                </c:pt>
                <c:pt idx="58">
                  <c:v>3678.6215925000001</c:v>
                </c:pt>
                <c:pt idx="59">
                  <c:v>3698.3115750000002</c:v>
                </c:pt>
                <c:pt idx="60">
                  <c:v>3718.7139575000001</c:v>
                </c:pt>
                <c:pt idx="61">
                  <c:v>3739.4876100000001</c:v>
                </c:pt>
                <c:pt idx="62">
                  <c:v>3761.1473099999998</c:v>
                </c:pt>
                <c:pt idx="63">
                  <c:v>3782.4333425000004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DA-4E92-BE24-273EB2C684A5}"/>
            </c:ext>
          </c:extLst>
        </c:ser>
        <c:ser>
          <c:idx val="1"/>
          <c:order val="1"/>
          <c:tx>
            <c:strRef>
              <c:f>'D:\0-sv软件\Release-TestLeishe\Release\dataSave\cam1\[4000.xlsx]Sheet1'!$J$1</c:f>
              <c:strCache>
                <c:ptCount val="1"/>
                <c:pt idx="0">
                  <c:v>y-2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[4]Sheet1!$J$2:$J$65</c:f>
              <c:numCache>
                <c:formatCode>General</c:formatCode>
                <c:ptCount val="64"/>
                <c:pt idx="0">
                  <c:v>3784.3047625000004</c:v>
                </c:pt>
                <c:pt idx="1">
                  <c:v>3763.3314325000001</c:v>
                </c:pt>
                <c:pt idx="2">
                  <c:v>3741.0627675000001</c:v>
                </c:pt>
                <c:pt idx="3">
                  <c:v>3719.5315050000004</c:v>
                </c:pt>
                <c:pt idx="4">
                  <c:v>3700.4635025000002</c:v>
                </c:pt>
                <c:pt idx="5">
                  <c:v>3679.4901725000004</c:v>
                </c:pt>
                <c:pt idx="6">
                  <c:v>3658.0606324999999</c:v>
                </c:pt>
                <c:pt idx="7">
                  <c:v>3636.1122050000004</c:v>
                </c:pt>
                <c:pt idx="8">
                  <c:v>3613.7356525</c:v>
                </c:pt>
                <c:pt idx="9">
                  <c:v>3591.9293625000005</c:v>
                </c:pt>
                <c:pt idx="10">
                  <c:v>3571.5745875000002</c:v>
                </c:pt>
                <c:pt idx="11">
                  <c:v>3550.8680650000001</c:v>
                </c:pt>
                <c:pt idx="12">
                  <c:v>3529.1292475000005</c:v>
                </c:pt>
                <c:pt idx="13">
                  <c:v>3507.2708975000005</c:v>
                </c:pt>
                <c:pt idx="14">
                  <c:v>3487.0137350000005</c:v>
                </c:pt>
                <c:pt idx="15">
                  <c:v>3465.9921125000001</c:v>
                </c:pt>
                <c:pt idx="16">
                  <c:v>3443.7087200000001</c:v>
                </c:pt>
                <c:pt idx="17">
                  <c:v>3421.5147200000006</c:v>
                </c:pt>
                <c:pt idx="18">
                  <c:v>3398.0421675000002</c:v>
                </c:pt>
                <c:pt idx="19">
                  <c:v>3376.2917050000001</c:v>
                </c:pt>
                <c:pt idx="20">
                  <c:v>3356.2499750000006</c:v>
                </c:pt>
                <c:pt idx="21">
                  <c:v>3338.3526375000001</c:v>
                </c:pt>
                <c:pt idx="22">
                  <c:v>3318.94967</c:v>
                </c:pt>
                <c:pt idx="23">
                  <c:v>3297.6108925000003</c:v>
                </c:pt>
                <c:pt idx="24">
                  <c:v>3276.2587574999998</c:v>
                </c:pt>
                <c:pt idx="25">
                  <c:v>3252.9016274999999</c:v>
                </c:pt>
                <c:pt idx="26">
                  <c:v>3230.2250450000001</c:v>
                </c:pt>
                <c:pt idx="27">
                  <c:v>3209.0003200000001</c:v>
                </c:pt>
                <c:pt idx="28">
                  <c:v>3192.9504275000004</c:v>
                </c:pt>
                <c:pt idx="29">
                  <c:v>3175.3479825000004</c:v>
                </c:pt>
                <c:pt idx="30">
                  <c:v>3156.1316775000005</c:v>
                </c:pt>
                <c:pt idx="31">
                  <c:v>3155.9857725000006</c:v>
                </c:pt>
                <c:pt idx="32">
                  <c:v>3156.1655850000002</c:v>
                </c:pt>
                <c:pt idx="33">
                  <c:v>3155.9203550000002</c:v>
                </c:pt>
                <c:pt idx="34">
                  <c:v>3164.5784125000005</c:v>
                </c:pt>
                <c:pt idx="35">
                  <c:v>3184.1810575000004</c:v>
                </c:pt>
                <c:pt idx="36">
                  <c:v>3202.4524050000005</c:v>
                </c:pt>
                <c:pt idx="37">
                  <c:v>3224.5165975000004</c:v>
                </c:pt>
                <c:pt idx="38">
                  <c:v>3247.0167925000005</c:v>
                </c:pt>
                <c:pt idx="39">
                  <c:v>3271.3363475000001</c:v>
                </c:pt>
                <c:pt idx="40">
                  <c:v>3293.3070375000007</c:v>
                </c:pt>
                <c:pt idx="41">
                  <c:v>3314.0889100000004</c:v>
                </c:pt>
                <c:pt idx="42">
                  <c:v>3332.6486425000007</c:v>
                </c:pt>
                <c:pt idx="43">
                  <c:v>3351.6539675000004</c:v>
                </c:pt>
                <c:pt idx="44">
                  <c:v>3372.7118950000004</c:v>
                </c:pt>
                <c:pt idx="45">
                  <c:v>3394.1907550000005</c:v>
                </c:pt>
                <c:pt idx="46">
                  <c:v>3417.7999650000002</c:v>
                </c:pt>
                <c:pt idx="47">
                  <c:v>3439.8980650000003</c:v>
                </c:pt>
                <c:pt idx="48">
                  <c:v>3462.0410325000003</c:v>
                </c:pt>
                <c:pt idx="49">
                  <c:v>3484.0237100000004</c:v>
                </c:pt>
                <c:pt idx="50">
                  <c:v>3503.9890625000003</c:v>
                </c:pt>
                <c:pt idx="51">
                  <c:v>3526.1529224999999</c:v>
                </c:pt>
                <c:pt idx="52">
                  <c:v>3546.7988225000004</c:v>
                </c:pt>
                <c:pt idx="53">
                  <c:v>3568.5270225000004</c:v>
                </c:pt>
                <c:pt idx="54">
                  <c:v>3589.9610150000008</c:v>
                </c:pt>
                <c:pt idx="55">
                  <c:v>3611.5487900000003</c:v>
                </c:pt>
                <c:pt idx="56">
                  <c:v>3633.8928050000004</c:v>
                </c:pt>
                <c:pt idx="57">
                  <c:v>3656.3563525000004</c:v>
                </c:pt>
                <c:pt idx="58">
                  <c:v>3677.8424050000003</c:v>
                </c:pt>
                <c:pt idx="59">
                  <c:v>3698.2619125000001</c:v>
                </c:pt>
                <c:pt idx="60">
                  <c:v>3718.0700575000005</c:v>
                </c:pt>
                <c:pt idx="61">
                  <c:v>3739.5403550000001</c:v>
                </c:pt>
                <c:pt idx="62">
                  <c:v>3761.4798775000004</c:v>
                </c:pt>
                <c:pt idx="63">
                  <c:v>3782.4597150000004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CDA-4E92-BE24-273EB2C684A5}"/>
            </c:ext>
          </c:extLst>
        </c:ser>
        <c:ser>
          <c:idx val="2"/>
          <c:order val="2"/>
          <c:tx>
            <c:strRef>
              <c:f>'D:\0-sv软件\Release-TestLeishe\Release\dataSave\cam1\[4000.xlsx]Sheet1'!$K$1</c:f>
              <c:strCache>
                <c:ptCount val="1"/>
                <c:pt idx="0">
                  <c:v>y-3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[4]Sheet1!$K$2:$K$65</c:f>
              <c:numCache>
                <c:formatCode>General</c:formatCode>
                <c:ptCount val="64"/>
                <c:pt idx="0">
                  <c:v>3783.8180700000003</c:v>
                </c:pt>
                <c:pt idx="1">
                  <c:v>3763.076955</c:v>
                </c:pt>
                <c:pt idx="2">
                  <c:v>3741.1559275000004</c:v>
                </c:pt>
                <c:pt idx="3">
                  <c:v>3719.5421225000005</c:v>
                </c:pt>
                <c:pt idx="4">
                  <c:v>3699.9757825000002</c:v>
                </c:pt>
                <c:pt idx="5">
                  <c:v>3679.4785275000004</c:v>
                </c:pt>
                <c:pt idx="6">
                  <c:v>3657.6753199999998</c:v>
                </c:pt>
                <c:pt idx="7">
                  <c:v>3636.6554100000003</c:v>
                </c:pt>
                <c:pt idx="8">
                  <c:v>3613.7959325000002</c:v>
                </c:pt>
                <c:pt idx="9">
                  <c:v>3591.9824500000004</c:v>
                </c:pt>
                <c:pt idx="10">
                  <c:v>3571.0724825000002</c:v>
                </c:pt>
                <c:pt idx="11">
                  <c:v>3550.5587875000001</c:v>
                </c:pt>
                <c:pt idx="12">
                  <c:v>3528.5096650000005</c:v>
                </c:pt>
                <c:pt idx="13">
                  <c:v>3507.2335650000005</c:v>
                </c:pt>
                <c:pt idx="14">
                  <c:v>3486.7626825000002</c:v>
                </c:pt>
                <c:pt idx="15">
                  <c:v>3465.4197949999998</c:v>
                </c:pt>
                <c:pt idx="16">
                  <c:v>3443.7580400000002</c:v>
                </c:pt>
                <c:pt idx="17">
                  <c:v>3421.1318050000004</c:v>
                </c:pt>
                <c:pt idx="18">
                  <c:v>3398.2743824999998</c:v>
                </c:pt>
                <c:pt idx="19">
                  <c:v>3377.2640625000004</c:v>
                </c:pt>
                <c:pt idx="20">
                  <c:v>3357.36447</c:v>
                </c:pt>
                <c:pt idx="21">
                  <c:v>3338.1831000000002</c:v>
                </c:pt>
                <c:pt idx="22">
                  <c:v>3317.9937525000005</c:v>
                </c:pt>
                <c:pt idx="23">
                  <c:v>3297.2886000000003</c:v>
                </c:pt>
                <c:pt idx="24">
                  <c:v>3275.0946000000004</c:v>
                </c:pt>
                <c:pt idx="25">
                  <c:v>3252.1679924999999</c:v>
                </c:pt>
                <c:pt idx="26">
                  <c:v>3230.3945825000001</c:v>
                </c:pt>
                <c:pt idx="27">
                  <c:v>3208.6239125000006</c:v>
                </c:pt>
                <c:pt idx="28">
                  <c:v>3192.0366375000003</c:v>
                </c:pt>
                <c:pt idx="29">
                  <c:v>3175.1462500000002</c:v>
                </c:pt>
                <c:pt idx="30">
                  <c:v>3158.0616650000002</c:v>
                </c:pt>
                <c:pt idx="31">
                  <c:v>3157.8058175000001</c:v>
                </c:pt>
                <c:pt idx="32">
                  <c:v>3158.0493350000002</c:v>
                </c:pt>
                <c:pt idx="33">
                  <c:v>3157.8133525000003</c:v>
                </c:pt>
                <c:pt idx="34">
                  <c:v>3164.9654375</c:v>
                </c:pt>
                <c:pt idx="35">
                  <c:v>3183.5494875000004</c:v>
                </c:pt>
                <c:pt idx="36">
                  <c:v>3201.8321375000005</c:v>
                </c:pt>
                <c:pt idx="37">
                  <c:v>3224.8940325000003</c:v>
                </c:pt>
                <c:pt idx="38">
                  <c:v>3246.6047650000005</c:v>
                </c:pt>
                <c:pt idx="39">
                  <c:v>3270.6516900000001</c:v>
                </c:pt>
                <c:pt idx="40">
                  <c:v>3292.47579</c:v>
                </c:pt>
                <c:pt idx="41">
                  <c:v>3313.1251150000003</c:v>
                </c:pt>
                <c:pt idx="42">
                  <c:v>3332.8616775000005</c:v>
                </c:pt>
                <c:pt idx="43">
                  <c:v>3352.1550450000004</c:v>
                </c:pt>
                <c:pt idx="44">
                  <c:v>3371.5066375000006</c:v>
                </c:pt>
                <c:pt idx="45">
                  <c:v>3393.8376375000003</c:v>
                </c:pt>
                <c:pt idx="46">
                  <c:v>3416.7467775000005</c:v>
                </c:pt>
                <c:pt idx="47">
                  <c:v>3439.2897850000004</c:v>
                </c:pt>
                <c:pt idx="48">
                  <c:v>3461.5502300000003</c:v>
                </c:pt>
                <c:pt idx="49">
                  <c:v>3483.3414500000003</c:v>
                </c:pt>
                <c:pt idx="50">
                  <c:v>3504.0561925000002</c:v>
                </c:pt>
                <c:pt idx="51">
                  <c:v>3526.0813400000006</c:v>
                </c:pt>
                <c:pt idx="52">
                  <c:v>3546.6419575</c:v>
                </c:pt>
                <c:pt idx="53">
                  <c:v>3568.4249575000003</c:v>
                </c:pt>
                <c:pt idx="54">
                  <c:v>3589.9154625000001</c:v>
                </c:pt>
                <c:pt idx="55">
                  <c:v>3611.7402475000004</c:v>
                </c:pt>
                <c:pt idx="56">
                  <c:v>3634.2561975000003</c:v>
                </c:pt>
                <c:pt idx="57">
                  <c:v>3656.0477600000004</c:v>
                </c:pt>
                <c:pt idx="58">
                  <c:v>3677.697185</c:v>
                </c:pt>
                <c:pt idx="59">
                  <c:v>3698.0879225000003</c:v>
                </c:pt>
                <c:pt idx="60">
                  <c:v>3718.5125674999999</c:v>
                </c:pt>
                <c:pt idx="61">
                  <c:v>3739.3917100000003</c:v>
                </c:pt>
                <c:pt idx="62">
                  <c:v>3761.2274550000002</c:v>
                </c:pt>
                <c:pt idx="63">
                  <c:v>3782.5073225000001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CDA-4E92-BE24-273EB2C684A5}"/>
            </c:ext>
          </c:extLst>
        </c:ser>
        <c:ser>
          <c:idx val="3"/>
          <c:order val="3"/>
          <c:tx>
            <c:strRef>
              <c:f>'D:\0-sv软件\Release-TestLeishe\Release\dataSave\cam1\[4000.xlsx]Sheet1'!$L$1</c:f>
              <c:strCache>
                <c:ptCount val="1"/>
                <c:pt idx="0">
                  <c:v>y-4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[4]Sheet1!$L$2:$L$65</c:f>
              <c:numCache>
                <c:formatCode>General</c:formatCode>
                <c:ptCount val="64"/>
                <c:pt idx="0">
                  <c:v>3783.9249300000001</c:v>
                </c:pt>
                <c:pt idx="1">
                  <c:v>3762.9663275000007</c:v>
                </c:pt>
                <c:pt idx="2">
                  <c:v>3740.6305325000008</c:v>
                </c:pt>
                <c:pt idx="3">
                  <c:v>3719.1475625000007</c:v>
                </c:pt>
                <c:pt idx="4">
                  <c:v>3699.761035</c:v>
                </c:pt>
                <c:pt idx="5">
                  <c:v>3678.7000250000001</c:v>
                </c:pt>
                <c:pt idx="6">
                  <c:v>3657.2906925000002</c:v>
                </c:pt>
                <c:pt idx="7">
                  <c:v>3636.4242225000003</c:v>
                </c:pt>
                <c:pt idx="8">
                  <c:v>3613.8298400000003</c:v>
                </c:pt>
                <c:pt idx="9">
                  <c:v>3592.0482100000004</c:v>
                </c:pt>
                <c:pt idx="10">
                  <c:v>3571.0320674999998</c:v>
                </c:pt>
                <c:pt idx="11">
                  <c:v>3550.5800224999998</c:v>
                </c:pt>
                <c:pt idx="12">
                  <c:v>3528.8072975</c:v>
                </c:pt>
                <c:pt idx="13">
                  <c:v>3507.5942175</c:v>
                </c:pt>
                <c:pt idx="14">
                  <c:v>3487.16923</c:v>
                </c:pt>
                <c:pt idx="15">
                  <c:v>3465.3882850000005</c:v>
                </c:pt>
                <c:pt idx="16">
                  <c:v>3443.5035625</c:v>
                </c:pt>
                <c:pt idx="17">
                  <c:v>3421.066045</c:v>
                </c:pt>
                <c:pt idx="18">
                  <c:v>3397.6068500000006</c:v>
                </c:pt>
                <c:pt idx="19">
                  <c:v>3376.8910800000003</c:v>
                </c:pt>
                <c:pt idx="20">
                  <c:v>3357.8182825000004</c:v>
                </c:pt>
                <c:pt idx="21">
                  <c:v>3337.8823850000003</c:v>
                </c:pt>
                <c:pt idx="22">
                  <c:v>3316.7621225000007</c:v>
                </c:pt>
                <c:pt idx="23">
                  <c:v>3295.9867575000003</c:v>
                </c:pt>
                <c:pt idx="24">
                  <c:v>3275.2052275000001</c:v>
                </c:pt>
                <c:pt idx="25">
                  <c:v>3252.7529825000001</c:v>
                </c:pt>
                <c:pt idx="26">
                  <c:v>3230.8148300000003</c:v>
                </c:pt>
                <c:pt idx="27">
                  <c:v>3209.0821775000004</c:v>
                </c:pt>
                <c:pt idx="28">
                  <c:v>3191.5465200000003</c:v>
                </c:pt>
                <c:pt idx="29">
                  <c:v>3175.4233325</c:v>
                </c:pt>
                <c:pt idx="30">
                  <c:v>3159.1765025</c:v>
                </c:pt>
                <c:pt idx="31">
                  <c:v>3159.0634775000003</c:v>
                </c:pt>
                <c:pt idx="32">
                  <c:v>3159.1179350000002</c:v>
                </c:pt>
                <c:pt idx="33">
                  <c:v>3158.9901825000002</c:v>
                </c:pt>
                <c:pt idx="34">
                  <c:v>3165.7346925000006</c:v>
                </c:pt>
                <c:pt idx="35">
                  <c:v>3182.9621000000002</c:v>
                </c:pt>
                <c:pt idx="36">
                  <c:v>3201.4958025000005</c:v>
                </c:pt>
                <c:pt idx="37">
                  <c:v>3225.0300050000005</c:v>
                </c:pt>
                <c:pt idx="38">
                  <c:v>3247.1171450000002</c:v>
                </c:pt>
                <c:pt idx="39">
                  <c:v>3270.4170775000002</c:v>
                </c:pt>
                <c:pt idx="40">
                  <c:v>3292.0925325000003</c:v>
                </c:pt>
                <c:pt idx="41">
                  <c:v>3312.3928500000002</c:v>
                </c:pt>
                <c:pt idx="42">
                  <c:v>3333.1562275000006</c:v>
                </c:pt>
                <c:pt idx="43">
                  <c:v>3353.2140550000004</c:v>
                </c:pt>
                <c:pt idx="44">
                  <c:v>3372.7327875000005</c:v>
                </c:pt>
                <c:pt idx="45">
                  <c:v>3393.755095</c:v>
                </c:pt>
                <c:pt idx="46">
                  <c:v>3417.1557225000001</c:v>
                </c:pt>
                <c:pt idx="47">
                  <c:v>3438.9548200000004</c:v>
                </c:pt>
                <c:pt idx="48">
                  <c:v>3460.8200200000006</c:v>
                </c:pt>
                <c:pt idx="49">
                  <c:v>3483.3476150000001</c:v>
                </c:pt>
                <c:pt idx="50">
                  <c:v>3503.9818700000001</c:v>
                </c:pt>
                <c:pt idx="51">
                  <c:v>3526.1402499999999</c:v>
                </c:pt>
                <c:pt idx="52">
                  <c:v>3546.4179625000002</c:v>
                </c:pt>
                <c:pt idx="53">
                  <c:v>3567.7033100000003</c:v>
                </c:pt>
                <c:pt idx="54">
                  <c:v>3589.2684800000002</c:v>
                </c:pt>
                <c:pt idx="55">
                  <c:v>3611.4498075000006</c:v>
                </c:pt>
                <c:pt idx="56">
                  <c:v>3633.6855925</c:v>
                </c:pt>
                <c:pt idx="57">
                  <c:v>3655.9138425000001</c:v>
                </c:pt>
                <c:pt idx="58">
                  <c:v>3676.8481275000004</c:v>
                </c:pt>
                <c:pt idx="59">
                  <c:v>3697.9526350000001</c:v>
                </c:pt>
                <c:pt idx="60">
                  <c:v>3718.1601350000001</c:v>
                </c:pt>
                <c:pt idx="61">
                  <c:v>3739.0468125000002</c:v>
                </c:pt>
                <c:pt idx="62">
                  <c:v>3760.8541300000002</c:v>
                </c:pt>
                <c:pt idx="63">
                  <c:v>3782.5888375000004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CDA-4E92-BE24-273EB2C684A5}"/>
            </c:ext>
          </c:extLst>
        </c:ser>
        <c:ser>
          <c:idx val="4"/>
          <c:order val="4"/>
          <c:tx>
            <c:strRef>
              <c:f>'D:\0-sv软件\Release-TestLeishe\Release\dataSave\cam1\[4000.xlsx]Sheet1'!$M$1</c:f>
              <c:strCache>
                <c:ptCount val="1"/>
                <c:pt idx="0">
                  <c:v>y-5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[4]Sheet1!$M$2:$M$65</c:f>
              <c:numCache>
                <c:formatCode>General</c:formatCode>
                <c:ptCount val="64"/>
                <c:pt idx="0">
                  <c:v>3784.3599050000007</c:v>
                </c:pt>
                <c:pt idx="1">
                  <c:v>3763.3523250000003</c:v>
                </c:pt>
                <c:pt idx="2">
                  <c:v>3742.0508800000002</c:v>
                </c:pt>
                <c:pt idx="3">
                  <c:v>3720.8682825000005</c:v>
                </c:pt>
                <c:pt idx="4">
                  <c:v>3699.7805575000007</c:v>
                </c:pt>
                <c:pt idx="5">
                  <c:v>3678.9784775000003</c:v>
                </c:pt>
                <c:pt idx="6">
                  <c:v>3658.1082400000005</c:v>
                </c:pt>
                <c:pt idx="7">
                  <c:v>3636.7352125000002</c:v>
                </c:pt>
                <c:pt idx="8">
                  <c:v>3614.7395200000005</c:v>
                </c:pt>
                <c:pt idx="9">
                  <c:v>3592.7088925000003</c:v>
                </c:pt>
                <c:pt idx="10">
                  <c:v>3571.9438024999999</c:v>
                </c:pt>
                <c:pt idx="11">
                  <c:v>3551.1478875000003</c:v>
                </c:pt>
                <c:pt idx="12">
                  <c:v>3529.9300125</c:v>
                </c:pt>
                <c:pt idx="13">
                  <c:v>3508.303535</c:v>
                </c:pt>
                <c:pt idx="14">
                  <c:v>3487.0188724999998</c:v>
                </c:pt>
                <c:pt idx="15">
                  <c:v>3465.2430650000001</c:v>
                </c:pt>
                <c:pt idx="16">
                  <c:v>3443.8666125</c:v>
                </c:pt>
                <c:pt idx="17">
                  <c:v>3422.1315625000002</c:v>
                </c:pt>
                <c:pt idx="18">
                  <c:v>3398.3058925</c:v>
                </c:pt>
                <c:pt idx="19">
                  <c:v>3378.4021900000002</c:v>
                </c:pt>
                <c:pt idx="20">
                  <c:v>3358.3183325</c:v>
                </c:pt>
                <c:pt idx="21">
                  <c:v>3338.2700949999999</c:v>
                </c:pt>
                <c:pt idx="22">
                  <c:v>3316.7491075000003</c:v>
                </c:pt>
                <c:pt idx="23">
                  <c:v>3296.3761800000002</c:v>
                </c:pt>
                <c:pt idx="24">
                  <c:v>3276.2731425000002</c:v>
                </c:pt>
                <c:pt idx="25">
                  <c:v>3253.7188325000002</c:v>
                </c:pt>
                <c:pt idx="26">
                  <c:v>3232.2382600000001</c:v>
                </c:pt>
                <c:pt idx="27">
                  <c:v>3210.3192875</c:v>
                </c:pt>
                <c:pt idx="28">
                  <c:v>3193.5926150000005</c:v>
                </c:pt>
                <c:pt idx="29">
                  <c:v>3177.8537125000003</c:v>
                </c:pt>
                <c:pt idx="30">
                  <c:v>3159.7108025000007</c:v>
                </c:pt>
                <c:pt idx="31">
                  <c:v>3159.0761500000003</c:v>
                </c:pt>
                <c:pt idx="32">
                  <c:v>3159.0148425000002</c:v>
                </c:pt>
                <c:pt idx="33">
                  <c:v>3159.1062900000002</c:v>
                </c:pt>
                <c:pt idx="34">
                  <c:v>3167.3629375</c:v>
                </c:pt>
                <c:pt idx="35">
                  <c:v>3184.1896200000006</c:v>
                </c:pt>
                <c:pt idx="36">
                  <c:v>3202.2551250000001</c:v>
                </c:pt>
                <c:pt idx="37">
                  <c:v>3225.6533550000004</c:v>
                </c:pt>
                <c:pt idx="38">
                  <c:v>3248.3741200000004</c:v>
                </c:pt>
                <c:pt idx="39">
                  <c:v>3270.8585600000001</c:v>
                </c:pt>
                <c:pt idx="40">
                  <c:v>3291.727085</c:v>
                </c:pt>
                <c:pt idx="41">
                  <c:v>3312.6456150000004</c:v>
                </c:pt>
                <c:pt idx="42">
                  <c:v>3333.2808975000003</c:v>
                </c:pt>
                <c:pt idx="43">
                  <c:v>3353.8271300000001</c:v>
                </c:pt>
                <c:pt idx="44">
                  <c:v>3374.1565600000004</c:v>
                </c:pt>
                <c:pt idx="45">
                  <c:v>3394.2397325000002</c:v>
                </c:pt>
                <c:pt idx="46">
                  <c:v>3417.6735825000005</c:v>
                </c:pt>
                <c:pt idx="47">
                  <c:v>3439.6733850000005</c:v>
                </c:pt>
                <c:pt idx="48">
                  <c:v>3460.9505125000005</c:v>
                </c:pt>
                <c:pt idx="49">
                  <c:v>3483.5339350000004</c:v>
                </c:pt>
                <c:pt idx="50">
                  <c:v>3505.3563225000003</c:v>
                </c:pt>
                <c:pt idx="51">
                  <c:v>3526.8632675000003</c:v>
                </c:pt>
                <c:pt idx="52">
                  <c:v>3546.7642300000002</c:v>
                </c:pt>
                <c:pt idx="53">
                  <c:v>3568.6318274999999</c:v>
                </c:pt>
                <c:pt idx="54">
                  <c:v>3589.9144350000006</c:v>
                </c:pt>
                <c:pt idx="55">
                  <c:v>3612.6550649999999</c:v>
                </c:pt>
                <c:pt idx="56">
                  <c:v>3634.9720225000005</c:v>
                </c:pt>
                <c:pt idx="57">
                  <c:v>3656.2214075000002</c:v>
                </c:pt>
                <c:pt idx="58">
                  <c:v>3677.2060400000005</c:v>
                </c:pt>
                <c:pt idx="59">
                  <c:v>3698.0557275000006</c:v>
                </c:pt>
                <c:pt idx="60">
                  <c:v>3718.6865575000002</c:v>
                </c:pt>
                <c:pt idx="61">
                  <c:v>3739.7160575000007</c:v>
                </c:pt>
                <c:pt idx="62">
                  <c:v>3761.5096750000002</c:v>
                </c:pt>
                <c:pt idx="63">
                  <c:v>3782.5210225000001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CDA-4E92-BE24-273EB2C684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4886431"/>
        <c:axId val="924893919"/>
      </c:lineChart>
      <c:lineChart>
        <c:grouping val="standard"/>
        <c:varyColors val="0"/>
        <c:ser>
          <c:idx val="5"/>
          <c:order val="5"/>
          <c:tx>
            <c:strRef>
              <c:f>'D:\0-sv软件\Release-TestLeishe\Release\dataSave\cam1\[4000.xlsx]Sheet1'!$N$1</c:f>
              <c:strCache>
                <c:ptCount val="1"/>
                <c:pt idx="0">
                  <c:v>y极差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[4]Sheet1!$N$2:$N$65</c:f>
              <c:numCache>
                <c:formatCode>General</c:formatCode>
                <c:ptCount val="64"/>
                <c:pt idx="0">
                  <c:v>0.60862250000036511</c:v>
                </c:pt>
                <c:pt idx="1">
                  <c:v>0.38599749999957567</c:v>
                </c:pt>
                <c:pt idx="2">
                  <c:v>1.4203474999994796</c:v>
                </c:pt>
                <c:pt idx="3">
                  <c:v>1.7207199999998011</c:v>
                </c:pt>
                <c:pt idx="4">
                  <c:v>1.1364150000003974</c:v>
                </c:pt>
                <c:pt idx="5">
                  <c:v>1.5840625000000728</c:v>
                </c:pt>
                <c:pt idx="6">
                  <c:v>1.3463675000002695</c:v>
                </c:pt>
                <c:pt idx="7">
                  <c:v>0.94735499999978856</c:v>
                </c:pt>
                <c:pt idx="8">
                  <c:v>1.3182825000003504</c:v>
                </c:pt>
                <c:pt idx="9">
                  <c:v>0.77952999999979511</c:v>
                </c:pt>
                <c:pt idx="10">
                  <c:v>1.2480700000000979</c:v>
                </c:pt>
                <c:pt idx="11">
                  <c:v>0.58910000000014406</c:v>
                </c:pt>
                <c:pt idx="12">
                  <c:v>1.4203474999994796</c:v>
                </c:pt>
                <c:pt idx="13">
                  <c:v>1.3717124999993757</c:v>
                </c:pt>
                <c:pt idx="14">
                  <c:v>0.54902750000019296</c:v>
                </c:pt>
                <c:pt idx="15">
                  <c:v>1.0120874999997795</c:v>
                </c:pt>
                <c:pt idx="16">
                  <c:v>0.77370750000000044</c:v>
                </c:pt>
                <c:pt idx="17">
                  <c:v>1.0655175000001691</c:v>
                </c:pt>
                <c:pt idx="18">
                  <c:v>0.69904249999945023</c:v>
                </c:pt>
                <c:pt idx="19">
                  <c:v>2.2235099999998056</c:v>
                </c:pt>
                <c:pt idx="20">
                  <c:v>2.6266325000001416</c:v>
                </c:pt>
                <c:pt idx="21">
                  <c:v>0.54662999999982276</c:v>
                </c:pt>
                <c:pt idx="22">
                  <c:v>2.637934999999743</c:v>
                </c:pt>
                <c:pt idx="23">
                  <c:v>2.125212499999634</c:v>
                </c:pt>
                <c:pt idx="24">
                  <c:v>1.1785424999998213</c:v>
                </c:pt>
                <c:pt idx="25">
                  <c:v>1.5508400000003348</c:v>
                </c:pt>
                <c:pt idx="26">
                  <c:v>2.4279825000003257</c:v>
                </c:pt>
                <c:pt idx="27">
                  <c:v>1.6953749999993306</c:v>
                </c:pt>
                <c:pt idx="28">
                  <c:v>2.0460950000001503</c:v>
                </c:pt>
                <c:pt idx="29">
                  <c:v>2.7074625000000196</c:v>
                </c:pt>
                <c:pt idx="30">
                  <c:v>3.5791250000002037</c:v>
                </c:pt>
                <c:pt idx="31">
                  <c:v>3.090377499999704</c:v>
                </c:pt>
                <c:pt idx="32">
                  <c:v>2.952350000000024</c:v>
                </c:pt>
                <c:pt idx="33">
                  <c:v>3.1859349999999722</c:v>
                </c:pt>
                <c:pt idx="34">
                  <c:v>2.9294024999999237</c:v>
                </c:pt>
                <c:pt idx="35">
                  <c:v>1.2275200000003679</c:v>
                </c:pt>
                <c:pt idx="36">
                  <c:v>0.9566024999999172</c:v>
                </c:pt>
                <c:pt idx="37">
                  <c:v>2.0488350000000537</c:v>
                </c:pt>
                <c:pt idx="38">
                  <c:v>1.769354999999905</c:v>
                </c:pt>
                <c:pt idx="39">
                  <c:v>1.7878500000001623</c:v>
                </c:pt>
                <c:pt idx="40">
                  <c:v>2.8646699999999328</c:v>
                </c:pt>
                <c:pt idx="41">
                  <c:v>2.6951324999999997</c:v>
                </c:pt>
                <c:pt idx="42">
                  <c:v>0.63225499999953172</c:v>
                </c:pt>
                <c:pt idx="43">
                  <c:v>2.8095274999996036</c:v>
                </c:pt>
                <c:pt idx="44">
                  <c:v>2.649922499999775</c:v>
                </c:pt>
                <c:pt idx="45">
                  <c:v>0.67438250000031985</c:v>
                </c:pt>
                <c:pt idx="46">
                  <c:v>1.2079974999996921</c:v>
                </c:pt>
                <c:pt idx="47">
                  <c:v>0.99633249999988038</c:v>
                </c:pt>
                <c:pt idx="48">
                  <c:v>1.3357499999997344</c:v>
                </c:pt>
                <c:pt idx="49">
                  <c:v>0.70109750000028725</c:v>
                </c:pt>
                <c:pt idx="50">
                  <c:v>1.3744525000001886</c:v>
                </c:pt>
                <c:pt idx="51">
                  <c:v>0.78192749999971056</c:v>
                </c:pt>
                <c:pt idx="52">
                  <c:v>0.66753250000010667</c:v>
                </c:pt>
                <c:pt idx="53">
                  <c:v>0.93536749999975655</c:v>
                </c:pt>
                <c:pt idx="54">
                  <c:v>0.69253500000058921</c:v>
                </c:pt>
                <c:pt idx="55">
                  <c:v>1.3867824999997538</c:v>
                </c:pt>
                <c:pt idx="56">
                  <c:v>1.5323450000000776</c:v>
                </c:pt>
                <c:pt idx="57">
                  <c:v>0.53087500000037835</c:v>
                </c:pt>
                <c:pt idx="58">
                  <c:v>1.77346499999976</c:v>
                </c:pt>
                <c:pt idx="59">
                  <c:v>0.35894000000007509</c:v>
                </c:pt>
                <c:pt idx="60">
                  <c:v>0.64389999999957581</c:v>
                </c:pt>
                <c:pt idx="61">
                  <c:v>0.66924500000050102</c:v>
                </c:pt>
                <c:pt idx="62">
                  <c:v>0.65554500000007465</c:v>
                </c:pt>
                <c:pt idx="63">
                  <c:v>0.15549499999997352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CDA-4E92-BE24-273EB2C684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4898495"/>
        <c:axId val="924892255"/>
      </c:lineChart>
      <c:catAx>
        <c:axId val="9248864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4893919"/>
        <c:crosses val="autoZero"/>
        <c:auto val="1"/>
        <c:lblAlgn val="ctr"/>
        <c:lblOffset val="100"/>
        <c:noMultiLvlLbl val="0"/>
      </c:catAx>
      <c:valAx>
        <c:axId val="924893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4886431"/>
        <c:crosses val="autoZero"/>
        <c:crossBetween val="between"/>
      </c:valAx>
      <c:valAx>
        <c:axId val="92489225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4898495"/>
        <c:crosses val="max"/>
        <c:crossBetween val="between"/>
      </c:valAx>
      <c:catAx>
        <c:axId val="924898495"/>
        <c:scaling>
          <c:orientation val="minMax"/>
        </c:scaling>
        <c:delete val="1"/>
        <c:axPos val="b"/>
        <c:majorTickMark val="out"/>
        <c:minorTickMark val="none"/>
        <c:tickLblPos val="nextTo"/>
        <c:crossAx val="92489225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相机</a:t>
            </a:r>
            <a:r>
              <a:rPr lang="en-US" altLang="zh-CN" dirty="0"/>
              <a:t>X</a:t>
            </a:r>
            <a:r>
              <a:rPr lang="zh-CN" altLang="en-US" dirty="0"/>
              <a:t>轴重复性</a:t>
            </a:r>
            <a:r>
              <a:rPr lang="en-US" altLang="zh-CN" dirty="0"/>
              <a:t>(um)</a:t>
            </a:r>
          </a:p>
        </c:rich>
      </c:tx>
      <c:layout>
        <c:manualLayout>
          <c:xMode val="edge"/>
          <c:yMode val="edge"/>
          <c:x val="0.38996848739495799"/>
          <c:y val="2.4412502851927899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x-1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Sheet1!$B$2:$B$65</c:f>
              <c:numCache>
                <c:formatCode>General</c:formatCode>
                <c:ptCount val="64"/>
                <c:pt idx="0">
                  <c:v>2671.2643600000001</c:v>
                </c:pt>
                <c:pt idx="1">
                  <c:v>2690.1114499999999</c:v>
                </c:pt>
                <c:pt idx="2">
                  <c:v>2711.8081400000001</c:v>
                </c:pt>
                <c:pt idx="3">
                  <c:v>2730.8374399999998</c:v>
                </c:pt>
                <c:pt idx="4">
                  <c:v>2753.1437799999999</c:v>
                </c:pt>
                <c:pt idx="5">
                  <c:v>2773.61706</c:v>
                </c:pt>
                <c:pt idx="6">
                  <c:v>2795.4480100000001</c:v>
                </c:pt>
                <c:pt idx="7">
                  <c:v>2817.9666999999999</c:v>
                </c:pt>
                <c:pt idx="8">
                  <c:v>2840.4867599999998</c:v>
                </c:pt>
                <c:pt idx="9">
                  <c:v>2864.20694</c:v>
                </c:pt>
                <c:pt idx="10">
                  <c:v>2885.7200499999999</c:v>
                </c:pt>
                <c:pt idx="11">
                  <c:v>2909.9320600000001</c:v>
                </c:pt>
                <c:pt idx="12">
                  <c:v>2933.8413</c:v>
                </c:pt>
                <c:pt idx="13">
                  <c:v>2955.6544399999998</c:v>
                </c:pt>
                <c:pt idx="14">
                  <c:v>2977.8744700000002</c:v>
                </c:pt>
                <c:pt idx="15">
                  <c:v>3000.3205499999999</c:v>
                </c:pt>
                <c:pt idx="16">
                  <c:v>3022.6720999999998</c:v>
                </c:pt>
                <c:pt idx="17">
                  <c:v>3047.6417200000001</c:v>
                </c:pt>
                <c:pt idx="18">
                  <c:v>3068.9356299999999</c:v>
                </c:pt>
                <c:pt idx="19">
                  <c:v>3090.1651499999998</c:v>
                </c:pt>
                <c:pt idx="20">
                  <c:v>3112.2646199999999</c:v>
                </c:pt>
                <c:pt idx="21">
                  <c:v>3135.5039299999999</c:v>
                </c:pt>
                <c:pt idx="22">
                  <c:v>3156.5416500000001</c:v>
                </c:pt>
                <c:pt idx="23">
                  <c:v>3178.0657200000001</c:v>
                </c:pt>
                <c:pt idx="24">
                  <c:v>3202.4832299999998</c:v>
                </c:pt>
                <c:pt idx="25">
                  <c:v>3226.46234</c:v>
                </c:pt>
                <c:pt idx="26">
                  <c:v>3246.58079</c:v>
                </c:pt>
                <c:pt idx="27">
                  <c:v>3269.0940000000001</c:v>
                </c:pt>
                <c:pt idx="28">
                  <c:v>3292.11411</c:v>
                </c:pt>
                <c:pt idx="29">
                  <c:v>3316.04801</c:v>
                </c:pt>
                <c:pt idx="30">
                  <c:v>3339.3051300000002</c:v>
                </c:pt>
                <c:pt idx="31">
                  <c:v>3339.8421699999999</c:v>
                </c:pt>
                <c:pt idx="32">
                  <c:v>3340.0134200000002</c:v>
                </c:pt>
                <c:pt idx="33">
                  <c:v>3338.5598500000001</c:v>
                </c:pt>
                <c:pt idx="34">
                  <c:v>3318.6715600000002</c:v>
                </c:pt>
                <c:pt idx="35">
                  <c:v>3296.1651999999999</c:v>
                </c:pt>
                <c:pt idx="36">
                  <c:v>3273.9670900000001</c:v>
                </c:pt>
                <c:pt idx="37">
                  <c:v>3252.2717699999998</c:v>
                </c:pt>
                <c:pt idx="38">
                  <c:v>3230.6723499999998</c:v>
                </c:pt>
                <c:pt idx="39">
                  <c:v>3206.01235</c:v>
                </c:pt>
                <c:pt idx="40">
                  <c:v>3182.6785100000002</c:v>
                </c:pt>
                <c:pt idx="41">
                  <c:v>3159.7611499999998</c:v>
                </c:pt>
                <c:pt idx="42">
                  <c:v>3138.9234499999998</c:v>
                </c:pt>
                <c:pt idx="43">
                  <c:v>3116.2513199999999</c:v>
                </c:pt>
                <c:pt idx="44">
                  <c:v>3093.2243600000002</c:v>
                </c:pt>
                <c:pt idx="45">
                  <c:v>3071.4564300000002</c:v>
                </c:pt>
                <c:pt idx="46">
                  <c:v>3049.4898499999999</c:v>
                </c:pt>
                <c:pt idx="47">
                  <c:v>3027.1328199999998</c:v>
                </c:pt>
                <c:pt idx="48">
                  <c:v>3002.9016299999998</c:v>
                </c:pt>
                <c:pt idx="49">
                  <c:v>2980.7117400000002</c:v>
                </c:pt>
                <c:pt idx="50">
                  <c:v>2958.0135799999998</c:v>
                </c:pt>
                <c:pt idx="51">
                  <c:v>2935.53051</c:v>
                </c:pt>
                <c:pt idx="52">
                  <c:v>2911.9267799999998</c:v>
                </c:pt>
                <c:pt idx="53">
                  <c:v>2888.3134599999998</c:v>
                </c:pt>
                <c:pt idx="54">
                  <c:v>2864.7138399999999</c:v>
                </c:pt>
                <c:pt idx="55">
                  <c:v>2842.7184900000002</c:v>
                </c:pt>
                <c:pt idx="56">
                  <c:v>2819.7668800000001</c:v>
                </c:pt>
                <c:pt idx="57">
                  <c:v>2797.5468500000002</c:v>
                </c:pt>
                <c:pt idx="58">
                  <c:v>2775.3391499999998</c:v>
                </c:pt>
                <c:pt idx="59">
                  <c:v>2754.0712699999999</c:v>
                </c:pt>
                <c:pt idx="60">
                  <c:v>2734.29943</c:v>
                </c:pt>
                <c:pt idx="61">
                  <c:v>2712.4999899999998</c:v>
                </c:pt>
                <c:pt idx="62">
                  <c:v>2691.7225699999999</c:v>
                </c:pt>
                <c:pt idx="63">
                  <c:v>2672.4987299999998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3B-4129-843C-C7C73B7EE0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x-2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Sheet1!$C$2:$C$65</c:f>
              <c:numCache>
                <c:formatCode>General</c:formatCode>
                <c:ptCount val="64"/>
                <c:pt idx="0">
                  <c:v>2671.4945200000002</c:v>
                </c:pt>
                <c:pt idx="1">
                  <c:v>2690.6197200000001</c:v>
                </c:pt>
                <c:pt idx="2">
                  <c:v>2710.7477600000002</c:v>
                </c:pt>
                <c:pt idx="3">
                  <c:v>2730.5305600000002</c:v>
                </c:pt>
                <c:pt idx="4">
                  <c:v>2752.3587699999998</c:v>
                </c:pt>
                <c:pt idx="5">
                  <c:v>2773.3307300000001</c:v>
                </c:pt>
                <c:pt idx="6">
                  <c:v>2795.51514</c:v>
                </c:pt>
                <c:pt idx="7">
                  <c:v>2817.3638999999998</c:v>
                </c:pt>
                <c:pt idx="8">
                  <c:v>2840.5086799999999</c:v>
                </c:pt>
                <c:pt idx="9">
                  <c:v>2862.6382899999999</c:v>
                </c:pt>
                <c:pt idx="10">
                  <c:v>2885.6378500000001</c:v>
                </c:pt>
                <c:pt idx="11">
                  <c:v>2908.3456000000001</c:v>
                </c:pt>
                <c:pt idx="12">
                  <c:v>2932.1123600000001</c:v>
                </c:pt>
                <c:pt idx="13">
                  <c:v>2955.0201299999999</c:v>
                </c:pt>
                <c:pt idx="14">
                  <c:v>2977.01</c:v>
                </c:pt>
                <c:pt idx="15">
                  <c:v>3001.05213</c:v>
                </c:pt>
                <c:pt idx="16">
                  <c:v>3022.4912599999998</c:v>
                </c:pt>
                <c:pt idx="17">
                  <c:v>3046.6923099999999</c:v>
                </c:pt>
                <c:pt idx="18">
                  <c:v>3068.5410700000002</c:v>
                </c:pt>
                <c:pt idx="19">
                  <c:v>3087.90328</c:v>
                </c:pt>
                <c:pt idx="20">
                  <c:v>3112.4536800000001</c:v>
                </c:pt>
                <c:pt idx="21">
                  <c:v>3135.08745</c:v>
                </c:pt>
                <c:pt idx="22">
                  <c:v>3156.3539599999999</c:v>
                </c:pt>
                <c:pt idx="23">
                  <c:v>3177.62869</c:v>
                </c:pt>
                <c:pt idx="24">
                  <c:v>3201.98729</c:v>
                </c:pt>
                <c:pt idx="25">
                  <c:v>3225.6102000000001</c:v>
                </c:pt>
                <c:pt idx="26">
                  <c:v>3245.9423700000002</c:v>
                </c:pt>
                <c:pt idx="27">
                  <c:v>3269.2474400000001</c:v>
                </c:pt>
                <c:pt idx="28">
                  <c:v>3292.47579</c:v>
                </c:pt>
                <c:pt idx="29">
                  <c:v>3314.8670699999998</c:v>
                </c:pt>
                <c:pt idx="30">
                  <c:v>3339.9969799999999</c:v>
                </c:pt>
                <c:pt idx="31">
                  <c:v>3339.0968899999998</c:v>
                </c:pt>
                <c:pt idx="32">
                  <c:v>3339.3722600000001</c:v>
                </c:pt>
                <c:pt idx="33">
                  <c:v>3339.4887100000001</c:v>
                </c:pt>
                <c:pt idx="34">
                  <c:v>3318.1290399999998</c:v>
                </c:pt>
                <c:pt idx="35">
                  <c:v>3296.2583599999998</c:v>
                </c:pt>
                <c:pt idx="36">
                  <c:v>3273.59582</c:v>
                </c:pt>
                <c:pt idx="37">
                  <c:v>3250.9017699999999</c:v>
                </c:pt>
                <c:pt idx="38">
                  <c:v>3229.0708199999999</c:v>
                </c:pt>
                <c:pt idx="39">
                  <c:v>3206.8987400000001</c:v>
                </c:pt>
                <c:pt idx="40">
                  <c:v>3182.1085899999998</c:v>
                </c:pt>
                <c:pt idx="41">
                  <c:v>3160.4036799999999</c:v>
                </c:pt>
                <c:pt idx="42">
                  <c:v>3137.86033</c:v>
                </c:pt>
                <c:pt idx="43">
                  <c:v>3115.4649399999998</c:v>
                </c:pt>
                <c:pt idx="44">
                  <c:v>3093.2120300000001</c:v>
                </c:pt>
                <c:pt idx="45">
                  <c:v>3070.7508800000001</c:v>
                </c:pt>
                <c:pt idx="46">
                  <c:v>3049.5706799999998</c:v>
                </c:pt>
                <c:pt idx="47">
                  <c:v>3026.4341199999999</c:v>
                </c:pt>
                <c:pt idx="48">
                  <c:v>3003.3948300000002</c:v>
                </c:pt>
                <c:pt idx="49">
                  <c:v>2980.5295299999998</c:v>
                </c:pt>
                <c:pt idx="50">
                  <c:v>2956.65317</c:v>
                </c:pt>
                <c:pt idx="51">
                  <c:v>2934.1933899999999</c:v>
                </c:pt>
                <c:pt idx="52">
                  <c:v>2910.75954</c:v>
                </c:pt>
                <c:pt idx="53">
                  <c:v>2887.4256999999998</c:v>
                </c:pt>
                <c:pt idx="54">
                  <c:v>2865.6248900000001</c:v>
                </c:pt>
                <c:pt idx="55">
                  <c:v>2843.04729</c:v>
                </c:pt>
                <c:pt idx="56">
                  <c:v>2820.5286000000001</c:v>
                </c:pt>
                <c:pt idx="57">
                  <c:v>2797.2386000000001</c:v>
                </c:pt>
                <c:pt idx="58">
                  <c:v>2775.0802199999998</c:v>
                </c:pt>
                <c:pt idx="59">
                  <c:v>2754.2891</c:v>
                </c:pt>
                <c:pt idx="60">
                  <c:v>2733.0513599999999</c:v>
                </c:pt>
                <c:pt idx="61">
                  <c:v>2712.9836</c:v>
                </c:pt>
                <c:pt idx="62">
                  <c:v>2692.02808</c:v>
                </c:pt>
                <c:pt idx="63">
                  <c:v>2671.9452500000002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93B-4129-843C-C7C73B7EE08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x-3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Sheet1!$D$2:$D$65</c:f>
              <c:numCache>
                <c:formatCode>General</c:formatCode>
                <c:ptCount val="64"/>
                <c:pt idx="0">
                  <c:v>2671.3629999999998</c:v>
                </c:pt>
                <c:pt idx="1">
                  <c:v>2689.7620999999999</c:v>
                </c:pt>
                <c:pt idx="2">
                  <c:v>2711.10259</c:v>
                </c:pt>
                <c:pt idx="3">
                  <c:v>2731.06212</c:v>
                </c:pt>
                <c:pt idx="4">
                  <c:v>2752.6588000000002</c:v>
                </c:pt>
                <c:pt idx="5">
                  <c:v>2773.3745699999999</c:v>
                </c:pt>
                <c:pt idx="6">
                  <c:v>2794.7246500000001</c:v>
                </c:pt>
                <c:pt idx="7">
                  <c:v>2817.9365600000001</c:v>
                </c:pt>
                <c:pt idx="8">
                  <c:v>2840.4237400000002</c:v>
                </c:pt>
                <c:pt idx="9">
                  <c:v>2863.0821700000001</c:v>
                </c:pt>
                <c:pt idx="10">
                  <c:v>2885.5323600000002</c:v>
                </c:pt>
                <c:pt idx="11">
                  <c:v>2908.3428600000002</c:v>
                </c:pt>
                <c:pt idx="12">
                  <c:v>2932.4343100000001</c:v>
                </c:pt>
                <c:pt idx="13">
                  <c:v>2955.31331</c:v>
                </c:pt>
                <c:pt idx="14">
                  <c:v>2977.23605</c:v>
                </c:pt>
                <c:pt idx="15">
                  <c:v>3000.3123300000002</c:v>
                </c:pt>
                <c:pt idx="16">
                  <c:v>3023.6886399999999</c:v>
                </c:pt>
                <c:pt idx="17">
                  <c:v>3046.3306299999999</c:v>
                </c:pt>
                <c:pt idx="18">
                  <c:v>3068.0410200000001</c:v>
                </c:pt>
                <c:pt idx="19">
                  <c:v>3089.7267499999998</c:v>
                </c:pt>
                <c:pt idx="20">
                  <c:v>3111.6111299999998</c:v>
                </c:pt>
                <c:pt idx="21">
                  <c:v>3135.6354500000002</c:v>
                </c:pt>
                <c:pt idx="22">
                  <c:v>3156.7786599999999</c:v>
                </c:pt>
                <c:pt idx="23">
                  <c:v>3177.5053899999998</c:v>
                </c:pt>
                <c:pt idx="24">
                  <c:v>3202.04072</c:v>
                </c:pt>
                <c:pt idx="25">
                  <c:v>3225.5663599999998</c:v>
                </c:pt>
                <c:pt idx="26">
                  <c:v>3246.4835200000002</c:v>
                </c:pt>
                <c:pt idx="27">
                  <c:v>3268.30899</c:v>
                </c:pt>
                <c:pt idx="28">
                  <c:v>3291.64968</c:v>
                </c:pt>
                <c:pt idx="29">
                  <c:v>3316.2562499999999</c:v>
                </c:pt>
                <c:pt idx="30">
                  <c:v>3338.9078300000001</c:v>
                </c:pt>
                <c:pt idx="31">
                  <c:v>3339.7544899999998</c:v>
                </c:pt>
                <c:pt idx="32">
                  <c:v>3340.0791800000002</c:v>
                </c:pt>
                <c:pt idx="33">
                  <c:v>3340.1942600000002</c:v>
                </c:pt>
                <c:pt idx="34">
                  <c:v>3318.7154</c:v>
                </c:pt>
                <c:pt idx="35">
                  <c:v>3296.4570100000001</c:v>
                </c:pt>
                <c:pt idx="36">
                  <c:v>3273.2848300000001</c:v>
                </c:pt>
                <c:pt idx="37">
                  <c:v>3251.0469899999998</c:v>
                </c:pt>
                <c:pt idx="38">
                  <c:v>3229.94488</c:v>
                </c:pt>
                <c:pt idx="39">
                  <c:v>3205.8027400000001</c:v>
                </c:pt>
                <c:pt idx="40">
                  <c:v>3182.1949</c:v>
                </c:pt>
                <c:pt idx="41">
                  <c:v>3159.3720699999999</c:v>
                </c:pt>
                <c:pt idx="42">
                  <c:v>3138.94263</c:v>
                </c:pt>
                <c:pt idx="43">
                  <c:v>3115.98828</c:v>
                </c:pt>
                <c:pt idx="44">
                  <c:v>3092.63526</c:v>
                </c:pt>
                <c:pt idx="45">
                  <c:v>3070.9618599999999</c:v>
                </c:pt>
                <c:pt idx="46">
                  <c:v>3048.7349800000002</c:v>
                </c:pt>
                <c:pt idx="47">
                  <c:v>3026.14642</c:v>
                </c:pt>
                <c:pt idx="48">
                  <c:v>3002.4769299999998</c:v>
                </c:pt>
                <c:pt idx="49">
                  <c:v>2979.9404300000001</c:v>
                </c:pt>
                <c:pt idx="50">
                  <c:v>2956.8148299999998</c:v>
                </c:pt>
                <c:pt idx="51">
                  <c:v>2934.19202</c:v>
                </c:pt>
                <c:pt idx="52">
                  <c:v>2910.0923499999999</c:v>
                </c:pt>
                <c:pt idx="53">
                  <c:v>2887.16266</c:v>
                </c:pt>
                <c:pt idx="54">
                  <c:v>2864.86454</c:v>
                </c:pt>
                <c:pt idx="55">
                  <c:v>2843.12401</c:v>
                </c:pt>
                <c:pt idx="56">
                  <c:v>2819.52439</c:v>
                </c:pt>
                <c:pt idx="57">
                  <c:v>2796.6029199999998</c:v>
                </c:pt>
                <c:pt idx="58">
                  <c:v>2775.0391199999999</c:v>
                </c:pt>
                <c:pt idx="59">
                  <c:v>2753.7424700000001</c:v>
                </c:pt>
                <c:pt idx="60">
                  <c:v>2732.9691600000001</c:v>
                </c:pt>
                <c:pt idx="61">
                  <c:v>2712.89455</c:v>
                </c:pt>
                <c:pt idx="62">
                  <c:v>2691.0731900000001</c:v>
                </c:pt>
                <c:pt idx="63">
                  <c:v>2672.3850200000002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93B-4129-843C-C7C73B7EE08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x-4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Sheet1!$E$2:$E$65</c:f>
              <c:numCache>
                <c:formatCode>General</c:formatCode>
                <c:ptCount val="64"/>
                <c:pt idx="0">
                  <c:v>2671.7424900000001</c:v>
                </c:pt>
                <c:pt idx="1">
                  <c:v>2689.5470099999998</c:v>
                </c:pt>
                <c:pt idx="2">
                  <c:v>2710.5902099999998</c:v>
                </c:pt>
                <c:pt idx="3">
                  <c:v>2731.0908899999999</c:v>
                </c:pt>
                <c:pt idx="4">
                  <c:v>2752.62318</c:v>
                </c:pt>
                <c:pt idx="5">
                  <c:v>2774.22397</c:v>
                </c:pt>
                <c:pt idx="6">
                  <c:v>2795.7055700000001</c:v>
                </c:pt>
                <c:pt idx="7">
                  <c:v>2818.13384</c:v>
                </c:pt>
                <c:pt idx="8">
                  <c:v>2840.3319499999998</c:v>
                </c:pt>
                <c:pt idx="9">
                  <c:v>2863.1068300000002</c:v>
                </c:pt>
                <c:pt idx="10">
                  <c:v>2886.3790199999999</c:v>
                </c:pt>
                <c:pt idx="11">
                  <c:v>2908.8525</c:v>
                </c:pt>
                <c:pt idx="12">
                  <c:v>2932.4206100000001</c:v>
                </c:pt>
                <c:pt idx="13">
                  <c:v>2955.1352099999999</c:v>
                </c:pt>
                <c:pt idx="14">
                  <c:v>2977.9881799999998</c:v>
                </c:pt>
                <c:pt idx="15">
                  <c:v>2999.6026700000002</c:v>
                </c:pt>
                <c:pt idx="16">
                  <c:v>3023.0502200000001</c:v>
                </c:pt>
                <c:pt idx="17">
                  <c:v>3047.18003</c:v>
                </c:pt>
                <c:pt idx="18">
                  <c:v>3068.8369899999998</c:v>
                </c:pt>
                <c:pt idx="19">
                  <c:v>3090.0336299999999</c:v>
                </c:pt>
                <c:pt idx="20">
                  <c:v>3111.2795900000001</c:v>
                </c:pt>
                <c:pt idx="21">
                  <c:v>3135.2984299999998</c:v>
                </c:pt>
                <c:pt idx="22">
                  <c:v>3155.9868000000001</c:v>
                </c:pt>
                <c:pt idx="23">
                  <c:v>3176.9340999999999</c:v>
                </c:pt>
                <c:pt idx="24">
                  <c:v>3202.9997199999998</c:v>
                </c:pt>
                <c:pt idx="25">
                  <c:v>3226.2390300000002</c:v>
                </c:pt>
                <c:pt idx="26">
                  <c:v>3246.0684099999999</c:v>
                </c:pt>
                <c:pt idx="27">
                  <c:v>3269.9310700000001</c:v>
                </c:pt>
                <c:pt idx="28">
                  <c:v>3292.3552300000001</c:v>
                </c:pt>
                <c:pt idx="29">
                  <c:v>3315.6397499999998</c:v>
                </c:pt>
                <c:pt idx="30">
                  <c:v>3339.1516900000001</c:v>
                </c:pt>
                <c:pt idx="31">
                  <c:v>3338.7119200000002</c:v>
                </c:pt>
                <c:pt idx="32">
                  <c:v>3338.8886499999999</c:v>
                </c:pt>
                <c:pt idx="33">
                  <c:v>3338.8530300000002</c:v>
                </c:pt>
                <c:pt idx="34">
                  <c:v>3318.2564499999999</c:v>
                </c:pt>
                <c:pt idx="35">
                  <c:v>3296.9652799999999</c:v>
                </c:pt>
                <c:pt idx="36">
                  <c:v>3273.1656400000002</c:v>
                </c:pt>
                <c:pt idx="37">
                  <c:v>3250.7113399999998</c:v>
                </c:pt>
                <c:pt idx="38">
                  <c:v>3230.1613400000001</c:v>
                </c:pt>
                <c:pt idx="39">
                  <c:v>3205.9369999999999</c:v>
                </c:pt>
                <c:pt idx="40">
                  <c:v>3182.0469400000002</c:v>
                </c:pt>
                <c:pt idx="41">
                  <c:v>3159.92418</c:v>
                </c:pt>
                <c:pt idx="42">
                  <c:v>3138.6837</c:v>
                </c:pt>
                <c:pt idx="43">
                  <c:v>3115.77045</c:v>
                </c:pt>
                <c:pt idx="44">
                  <c:v>3093.3408100000001</c:v>
                </c:pt>
                <c:pt idx="45">
                  <c:v>3071.2276400000001</c:v>
                </c:pt>
                <c:pt idx="46">
                  <c:v>3049.01035</c:v>
                </c:pt>
                <c:pt idx="47">
                  <c:v>3025.9902400000001</c:v>
                </c:pt>
                <c:pt idx="48">
                  <c:v>3002.7440799999999</c:v>
                </c:pt>
                <c:pt idx="49">
                  <c:v>2978.27862</c:v>
                </c:pt>
                <c:pt idx="50">
                  <c:v>2957.3724200000001</c:v>
                </c:pt>
                <c:pt idx="51">
                  <c:v>2934.1166699999999</c:v>
                </c:pt>
                <c:pt idx="52">
                  <c:v>2910.8033799999998</c:v>
                </c:pt>
                <c:pt idx="53">
                  <c:v>2886.49136</c:v>
                </c:pt>
                <c:pt idx="54">
                  <c:v>2864.4768300000001</c:v>
                </c:pt>
                <c:pt idx="55">
                  <c:v>2841.9458100000002</c:v>
                </c:pt>
                <c:pt idx="56">
                  <c:v>2819.0544799999998</c:v>
                </c:pt>
                <c:pt idx="57">
                  <c:v>2797.2235300000002</c:v>
                </c:pt>
                <c:pt idx="58">
                  <c:v>2774.58565</c:v>
                </c:pt>
                <c:pt idx="59">
                  <c:v>2753.6712299999999</c:v>
                </c:pt>
                <c:pt idx="60">
                  <c:v>2733.55141</c:v>
                </c:pt>
                <c:pt idx="61">
                  <c:v>2712.7150799999999</c:v>
                </c:pt>
                <c:pt idx="62">
                  <c:v>2692.1472699999999</c:v>
                </c:pt>
                <c:pt idx="63">
                  <c:v>2672.7439599999998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93B-4129-843C-C7C73B7EE08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x-5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Sheet1!$F$2:$F$65</c:f>
              <c:numCache>
                <c:formatCode>General</c:formatCode>
                <c:ptCount val="64"/>
                <c:pt idx="0">
                  <c:v>2671.9068900000002</c:v>
                </c:pt>
                <c:pt idx="1">
                  <c:v>2690.3320199999998</c:v>
                </c:pt>
                <c:pt idx="2">
                  <c:v>2710.5655499999998</c:v>
                </c:pt>
                <c:pt idx="3">
                  <c:v>2731.38681</c:v>
                </c:pt>
                <c:pt idx="4">
                  <c:v>2752.0861399999999</c:v>
                </c:pt>
                <c:pt idx="5">
                  <c:v>2773.50198</c:v>
                </c:pt>
                <c:pt idx="6">
                  <c:v>2795.4781499999999</c:v>
                </c:pt>
                <c:pt idx="7">
                  <c:v>2816.79261</c:v>
                </c:pt>
                <c:pt idx="8">
                  <c:v>2840.6689700000002</c:v>
                </c:pt>
                <c:pt idx="9">
                  <c:v>2862.9848999999999</c:v>
                </c:pt>
                <c:pt idx="10">
                  <c:v>2885.98857</c:v>
                </c:pt>
                <c:pt idx="11">
                  <c:v>2908.6785100000002</c:v>
                </c:pt>
                <c:pt idx="12">
                  <c:v>2932.2247000000002</c:v>
                </c:pt>
                <c:pt idx="13">
                  <c:v>2955.0858899999998</c:v>
                </c:pt>
                <c:pt idx="14">
                  <c:v>2976.9086200000002</c:v>
                </c:pt>
                <c:pt idx="15">
                  <c:v>2999.0341199999998</c:v>
                </c:pt>
                <c:pt idx="16">
                  <c:v>3022.8803400000002</c:v>
                </c:pt>
                <c:pt idx="17">
                  <c:v>3046.9169900000002</c:v>
                </c:pt>
                <c:pt idx="18">
                  <c:v>3068.6273799999999</c:v>
                </c:pt>
                <c:pt idx="19">
                  <c:v>3090.46929</c:v>
                </c:pt>
                <c:pt idx="20">
                  <c:v>3111.7084</c:v>
                </c:pt>
                <c:pt idx="21">
                  <c:v>3134.4641000000001</c:v>
                </c:pt>
                <c:pt idx="22">
                  <c:v>3155.6840299999999</c:v>
                </c:pt>
                <c:pt idx="23">
                  <c:v>3177.3642799999998</c:v>
                </c:pt>
                <c:pt idx="24">
                  <c:v>3202.3640399999999</c:v>
                </c:pt>
                <c:pt idx="25">
                  <c:v>3226.1239500000001</c:v>
                </c:pt>
                <c:pt idx="26">
                  <c:v>3245.8094799999999</c:v>
                </c:pt>
                <c:pt idx="27">
                  <c:v>3269.6858400000001</c:v>
                </c:pt>
                <c:pt idx="28">
                  <c:v>3292.5853900000002</c:v>
                </c:pt>
                <c:pt idx="29">
                  <c:v>3314.8930999999998</c:v>
                </c:pt>
                <c:pt idx="30">
                  <c:v>3339.0571599999998</c:v>
                </c:pt>
                <c:pt idx="31">
                  <c:v>3339.5078899999999</c:v>
                </c:pt>
                <c:pt idx="32">
                  <c:v>3339.5024100000001</c:v>
                </c:pt>
                <c:pt idx="33">
                  <c:v>3339.5352899999998</c:v>
                </c:pt>
                <c:pt idx="34">
                  <c:v>3318.9962500000001</c:v>
                </c:pt>
                <c:pt idx="35">
                  <c:v>3296.80636</c:v>
                </c:pt>
                <c:pt idx="36">
                  <c:v>3273.2820900000002</c:v>
                </c:pt>
                <c:pt idx="37">
                  <c:v>3252.2882100000002</c:v>
                </c:pt>
                <c:pt idx="38">
                  <c:v>3230.00927</c:v>
                </c:pt>
                <c:pt idx="39">
                  <c:v>3205.6904</c:v>
                </c:pt>
                <c:pt idx="40">
                  <c:v>3181.1564400000002</c:v>
                </c:pt>
                <c:pt idx="41">
                  <c:v>3159.70361</c:v>
                </c:pt>
                <c:pt idx="42">
                  <c:v>3137.42056</c:v>
                </c:pt>
                <c:pt idx="43">
                  <c:v>3115.5279599999999</c:v>
                </c:pt>
                <c:pt idx="44">
                  <c:v>3092.0721899999999</c:v>
                </c:pt>
                <c:pt idx="45">
                  <c:v>3071.9948399999998</c:v>
                </c:pt>
                <c:pt idx="46">
                  <c:v>3050.3200700000002</c:v>
                </c:pt>
                <c:pt idx="47">
                  <c:v>3025.05179</c:v>
                </c:pt>
                <c:pt idx="48">
                  <c:v>3002.1933399999998</c:v>
                </c:pt>
                <c:pt idx="49">
                  <c:v>2979.1211699999999</c:v>
                </c:pt>
                <c:pt idx="50">
                  <c:v>2957.7889</c:v>
                </c:pt>
                <c:pt idx="51">
                  <c:v>2934.4057400000002</c:v>
                </c:pt>
                <c:pt idx="52">
                  <c:v>2909.9375399999999</c:v>
                </c:pt>
                <c:pt idx="53">
                  <c:v>2887.6079100000002</c:v>
                </c:pt>
                <c:pt idx="54">
                  <c:v>2865.2111500000001</c:v>
                </c:pt>
                <c:pt idx="55">
                  <c:v>2842.96783</c:v>
                </c:pt>
                <c:pt idx="56">
                  <c:v>2819.3860199999999</c:v>
                </c:pt>
                <c:pt idx="57">
                  <c:v>2797.19065</c:v>
                </c:pt>
                <c:pt idx="58">
                  <c:v>2775.13913</c:v>
                </c:pt>
                <c:pt idx="59">
                  <c:v>2753.6191699999999</c:v>
                </c:pt>
                <c:pt idx="60">
                  <c:v>2734.0583099999999</c:v>
                </c:pt>
                <c:pt idx="61">
                  <c:v>2712.5095799999999</c:v>
                </c:pt>
                <c:pt idx="62">
                  <c:v>2691.4252799999999</c:v>
                </c:pt>
                <c:pt idx="63">
                  <c:v>2672.9097299999999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93B-4129-843C-C7C73B7EE0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4754020"/>
        <c:axId val="978280984"/>
      </c:lineChart>
      <c:lineChart>
        <c:grouping val="standard"/>
        <c:varyColors val="0"/>
        <c:ser>
          <c:idx val="5"/>
          <c:order val="5"/>
          <c:tx>
            <c:strRef>
              <c:f>Sheet1!$G$1</c:f>
              <c:strCache>
                <c:ptCount val="1"/>
                <c:pt idx="0">
                  <c:v>相机x极差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Sheet1!$G$2:$G$65</c:f>
              <c:numCache>
                <c:formatCode>General</c:formatCode>
                <c:ptCount val="64"/>
                <c:pt idx="0">
                  <c:v>0.64253000000007898</c:v>
                </c:pt>
                <c:pt idx="1">
                  <c:v>1.0727099999999199</c:v>
                </c:pt>
                <c:pt idx="2">
                  <c:v>1.24258999999984</c:v>
                </c:pt>
                <c:pt idx="3">
                  <c:v>0.85624999999981799</c:v>
                </c:pt>
                <c:pt idx="4">
                  <c:v>1.05764000000045</c:v>
                </c:pt>
                <c:pt idx="5">
                  <c:v>0.89323999999987802</c:v>
                </c:pt>
                <c:pt idx="6">
                  <c:v>0.98091999999996904</c:v>
                </c:pt>
                <c:pt idx="7">
                  <c:v>1.34123000000045</c:v>
                </c:pt>
                <c:pt idx="8">
                  <c:v>0.33702000000039301</c:v>
                </c:pt>
                <c:pt idx="9">
                  <c:v>1.56865000000016</c:v>
                </c:pt>
                <c:pt idx="10">
                  <c:v>0.84666000000015595</c:v>
                </c:pt>
                <c:pt idx="11">
                  <c:v>1.5891999999994399</c:v>
                </c:pt>
                <c:pt idx="12">
                  <c:v>1.7289399999995101</c:v>
                </c:pt>
                <c:pt idx="13">
                  <c:v>0.63430999999945903</c:v>
                </c:pt>
                <c:pt idx="14">
                  <c:v>1.07956000000013</c:v>
                </c:pt>
                <c:pt idx="15">
                  <c:v>2.01800999999978</c:v>
                </c:pt>
                <c:pt idx="16">
                  <c:v>1.1973800000000701</c:v>
                </c:pt>
                <c:pt idx="17">
                  <c:v>1.3110899999996899</c:v>
                </c:pt>
                <c:pt idx="18">
                  <c:v>0.89461000000028401</c:v>
                </c:pt>
                <c:pt idx="19">
                  <c:v>2.56601000000046</c:v>
                </c:pt>
                <c:pt idx="20">
                  <c:v>1.17408999999952</c:v>
                </c:pt>
                <c:pt idx="21">
                  <c:v>1.1713500000000701</c:v>
                </c:pt>
                <c:pt idx="22">
                  <c:v>1.09463000000005</c:v>
                </c:pt>
                <c:pt idx="23">
                  <c:v>1.13162000000011</c:v>
                </c:pt>
                <c:pt idx="24">
                  <c:v>1.0124299999997699</c:v>
                </c:pt>
                <c:pt idx="25">
                  <c:v>0.89597999999978095</c:v>
                </c:pt>
                <c:pt idx="26">
                  <c:v>0.77130999999963001</c:v>
                </c:pt>
                <c:pt idx="27">
                  <c:v>1.62208000000055</c:v>
                </c:pt>
                <c:pt idx="28">
                  <c:v>0.93571000000019899</c:v>
                </c:pt>
                <c:pt idx="29">
                  <c:v>1.38918000000012</c:v>
                </c:pt>
                <c:pt idx="30">
                  <c:v>1.08914999999979</c:v>
                </c:pt>
                <c:pt idx="31">
                  <c:v>1.13024999999971</c:v>
                </c:pt>
                <c:pt idx="32">
                  <c:v>1.1905300000003101</c:v>
                </c:pt>
                <c:pt idx="33">
                  <c:v>1.63440999999966</c:v>
                </c:pt>
                <c:pt idx="34">
                  <c:v>0.86720999999943205</c:v>
                </c:pt>
                <c:pt idx="35">
                  <c:v>0.80007999999952495</c:v>
                </c:pt>
                <c:pt idx="36">
                  <c:v>0.80145000000038602</c:v>
                </c:pt>
                <c:pt idx="37">
                  <c:v>1.5768699999998701</c:v>
                </c:pt>
                <c:pt idx="38">
                  <c:v>1.6015300000008199</c:v>
                </c:pt>
                <c:pt idx="39">
                  <c:v>1.2083400000001301</c:v>
                </c:pt>
                <c:pt idx="40">
                  <c:v>1.52206999999953</c:v>
                </c:pt>
                <c:pt idx="41">
                  <c:v>1.03161000000046</c:v>
                </c:pt>
                <c:pt idx="42">
                  <c:v>1.52206999999999</c:v>
                </c:pt>
                <c:pt idx="43">
                  <c:v>0.78638000000000796</c:v>
                </c:pt>
                <c:pt idx="44">
                  <c:v>1.26861999999983</c:v>
                </c:pt>
                <c:pt idx="45">
                  <c:v>1.24396000000024</c:v>
                </c:pt>
                <c:pt idx="46">
                  <c:v>1.5850900000000401</c:v>
                </c:pt>
                <c:pt idx="47">
                  <c:v>2.08102999999937</c:v>
                </c:pt>
                <c:pt idx="48">
                  <c:v>1.20148999999992</c:v>
                </c:pt>
                <c:pt idx="49">
                  <c:v>2.4331200000006001</c:v>
                </c:pt>
                <c:pt idx="50">
                  <c:v>1.3604099999997701</c:v>
                </c:pt>
                <c:pt idx="51">
                  <c:v>1.4138400000001601</c:v>
                </c:pt>
                <c:pt idx="52">
                  <c:v>1.9892400000003401</c:v>
                </c:pt>
                <c:pt idx="53">
                  <c:v>1.8220999999998599</c:v>
                </c:pt>
                <c:pt idx="54">
                  <c:v>1.14806000000044</c:v>
                </c:pt>
                <c:pt idx="55">
                  <c:v>1.1782000000002899</c:v>
                </c:pt>
                <c:pt idx="56">
                  <c:v>1.4741200000003101</c:v>
                </c:pt>
                <c:pt idx="57">
                  <c:v>0.94392999999990901</c:v>
                </c:pt>
                <c:pt idx="58">
                  <c:v>0.75350000000025796</c:v>
                </c:pt>
                <c:pt idx="59">
                  <c:v>0.66993000000002201</c:v>
                </c:pt>
                <c:pt idx="60">
                  <c:v>1.3302699999999299</c:v>
                </c:pt>
                <c:pt idx="61">
                  <c:v>0.483609999999771</c:v>
                </c:pt>
                <c:pt idx="62">
                  <c:v>1.07407999999987</c:v>
                </c:pt>
                <c:pt idx="63">
                  <c:v>0.96448000000009404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93B-4129-843C-C7C73B7EE0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84081770"/>
        <c:axId val="283447749"/>
      </c:lineChart>
      <c:catAx>
        <c:axId val="6947540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78280984"/>
        <c:crosses val="autoZero"/>
        <c:auto val="1"/>
        <c:lblAlgn val="ctr"/>
        <c:lblOffset val="100"/>
        <c:noMultiLvlLbl val="0"/>
      </c:catAx>
      <c:valAx>
        <c:axId val="978280984"/>
        <c:scaling>
          <c:orientation val="minMax"/>
          <c:min val="25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4754020"/>
        <c:crosses val="autoZero"/>
        <c:crossBetween val="between"/>
      </c:valAx>
      <c:catAx>
        <c:axId val="684081770"/>
        <c:scaling>
          <c:orientation val="minMax"/>
        </c:scaling>
        <c:delete val="1"/>
        <c:axPos val="b"/>
        <c:majorTickMark val="none"/>
        <c:minorTickMark val="none"/>
        <c:tickLblPos val="nextTo"/>
        <c:crossAx val="283447749"/>
        <c:crosses val="autoZero"/>
        <c:auto val="1"/>
        <c:lblAlgn val="ctr"/>
        <c:lblOffset val="100"/>
        <c:noMultiLvlLbl val="0"/>
      </c:catAx>
      <c:valAx>
        <c:axId val="283447749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4081770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EFF5E-1EA3-4903-9A34-B0A56E230474}" type="datetimeFigureOut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E3F99-3481-4165-9857-D160848798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241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E3F99-3481-4165-9857-D1608487988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958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B518-907F-4840-A283-DAC9C88C1AF6}" type="datetimeFigureOut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D4924-E99F-42E5-8907-E51143BAA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259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B518-907F-4840-A283-DAC9C88C1AF6}" type="datetimeFigureOut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D4924-E99F-42E5-8907-E51143BAA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787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B518-907F-4840-A283-DAC9C88C1AF6}" type="datetimeFigureOut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D4924-E99F-42E5-8907-E51143BAA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884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 userDrawn="1"/>
        </p:nvPicPr>
        <p:blipFill>
          <a:blip r:embed="rId2" cstate="print">
            <a:lum bright="-72000"/>
          </a:blip>
          <a:srcRect/>
          <a:stretch>
            <a:fillRect/>
          </a:stretch>
        </p:blipFill>
        <p:spPr bwMode="auto">
          <a:xfrm>
            <a:off x="0" y="6572250"/>
            <a:ext cx="12192000" cy="285750"/>
          </a:xfrm>
          <a:prstGeom prst="rect">
            <a:avLst/>
          </a:prstGeom>
          <a:solidFill>
            <a:srgbClr val="11247A"/>
          </a:solidFill>
          <a:ln w="9525">
            <a:noFill/>
            <a:miter lim="800000"/>
            <a:headEnd/>
            <a:tailEnd/>
          </a:ln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39713" y="6559550"/>
            <a:ext cx="3140075" cy="338138"/>
          </a:xfrm>
          <a:prstGeom prst="rect">
            <a:avLst/>
          </a:prstGeom>
          <a:noFill/>
          <a:ln>
            <a:noFill/>
          </a:ln>
        </p:spPr>
        <p:txBody>
          <a:bodyPr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Confidential</a:t>
            </a:r>
            <a:endParaRPr lang="zh-CN" altLang="en-US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7310438" y="6578600"/>
            <a:ext cx="4719637" cy="277813"/>
          </a:xfrm>
          <a:prstGeom prst="rect">
            <a:avLst/>
          </a:prstGeom>
          <a:noFill/>
          <a:ln>
            <a:noFill/>
          </a:ln>
        </p:spPr>
        <p:txBody>
          <a:bodyPr wrap="non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Sunny reserves all the rights of final interpretation for the content above.</a:t>
            </a:r>
          </a:p>
        </p:txBody>
      </p:sp>
      <p:pic>
        <p:nvPicPr>
          <p:cNvPr id="5" name="图片 24" descr="logo副本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15888" y="103188"/>
            <a:ext cx="474662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接箭头连接符 5"/>
          <p:cNvCxnSpPr/>
          <p:nvPr/>
        </p:nvCxnSpPr>
        <p:spPr>
          <a:xfrm flipV="1">
            <a:off x="695325" y="558800"/>
            <a:ext cx="11174413" cy="9525"/>
          </a:xfrm>
          <a:prstGeom prst="straightConnector1">
            <a:avLst/>
          </a:prstGeom>
          <a:ln w="0">
            <a:solidFill>
              <a:srgbClr val="11247A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8425EA-533A-49B5-AA02-D4B9CFDD04D2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213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B518-907F-4840-A283-DAC9C88C1AF6}" type="datetimeFigureOut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D4924-E99F-42E5-8907-E51143BAA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699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B518-907F-4840-A283-DAC9C88C1AF6}" type="datetimeFigureOut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D4924-E99F-42E5-8907-E51143BAA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422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B518-907F-4840-A283-DAC9C88C1AF6}" type="datetimeFigureOut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D4924-E99F-42E5-8907-E51143BAA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90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B518-907F-4840-A283-DAC9C88C1AF6}" type="datetimeFigureOut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D4924-E99F-42E5-8907-E51143BAA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608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B518-907F-4840-A283-DAC9C88C1AF6}" type="datetimeFigureOut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D4924-E99F-42E5-8907-E51143BAA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993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B518-907F-4840-A283-DAC9C88C1AF6}" type="datetimeFigureOut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D4924-E99F-42E5-8907-E51143BAA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934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B518-907F-4840-A283-DAC9C88C1AF6}" type="datetimeFigureOut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D4924-E99F-42E5-8907-E51143BAA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20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B518-907F-4840-A283-DAC9C88C1AF6}" type="datetimeFigureOut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D4924-E99F-42E5-8907-E51143BAA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035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CB518-907F-4840-A283-DAC9C88C1AF6}" type="datetimeFigureOut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D4924-E99F-42E5-8907-E51143BAA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97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9.png"/><Relationship Id="rId7" Type="http://schemas.openxmlformats.org/officeDocument/2006/relationships/chart" Target="../charts/chart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10" Type="http://schemas.openxmlformats.org/officeDocument/2006/relationships/chart" Target="../charts/chart8.xml"/><Relationship Id="rId4" Type="http://schemas.openxmlformats.org/officeDocument/2006/relationships/image" Target="../media/image10.png"/><Relationship Id="rId9" Type="http://schemas.openxmlformats.org/officeDocument/2006/relationships/chart" Target="../charts/char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5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93608" y="102219"/>
            <a:ext cx="7071758" cy="4358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5866" tIns="32933" rIns="65866" bIns="32933"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一、相机五轴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XY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运动对标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489" y="538060"/>
            <a:ext cx="11887511" cy="626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项目背景</a:t>
            </a:r>
            <a:endParaRPr lang="en-US" altLang="zh-CN" sz="20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zh-CN" altLang="en-US" sz="1600" dirty="0" smtClean="0">
                <a:solidFill>
                  <a:srgbClr val="000000"/>
                </a:solidFill>
                <a:latin typeface="微软雅黑"/>
                <a:ea typeface="微软雅黑"/>
                <a:sym typeface="+mn-ea"/>
              </a:rPr>
              <a:t>      相机五轴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/>
                <a:ea typeface="微软雅黑"/>
                <a:sym typeface="+mn-ea"/>
              </a:rPr>
              <a:t>XY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/>
                <a:ea typeface="微软雅黑"/>
                <a:sym typeface="+mn-ea"/>
              </a:rPr>
              <a:t>运动对标（背面打光方案）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0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本月进展</a:t>
            </a:r>
            <a:endParaRPr lang="en-US" altLang="zh-CN" sz="20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ts val="26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1. 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完成假镜头中心打孔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背光的静态重复性测试。采用图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所示的视觉硬件采集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组马达静态数据，每组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张图像，测量中心小孔的圆心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X\Y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并计算极差。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</p:txBody>
      </p:sp>
      <p:graphicFrame>
        <p:nvGraphicFramePr>
          <p:cNvPr id="42" name="表格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678619"/>
              </p:ext>
            </p:extLst>
          </p:nvPr>
        </p:nvGraphicFramePr>
        <p:xfrm>
          <a:off x="394299" y="2393402"/>
          <a:ext cx="6888876" cy="188187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12884">
                  <a:extLst>
                    <a:ext uri="{9D8B030D-6E8A-4147-A177-3AD203B41FA5}">
                      <a16:colId xmlns:a16="http://schemas.microsoft.com/office/drawing/2014/main" val="4266748572"/>
                    </a:ext>
                  </a:extLst>
                </a:gridCol>
                <a:gridCol w="812870">
                  <a:extLst>
                    <a:ext uri="{9D8B030D-6E8A-4147-A177-3AD203B41FA5}">
                      <a16:colId xmlns:a16="http://schemas.microsoft.com/office/drawing/2014/main" val="3891156432"/>
                    </a:ext>
                  </a:extLst>
                </a:gridCol>
                <a:gridCol w="2217545">
                  <a:extLst>
                    <a:ext uri="{9D8B030D-6E8A-4147-A177-3AD203B41FA5}">
                      <a16:colId xmlns:a16="http://schemas.microsoft.com/office/drawing/2014/main" val="877318321"/>
                    </a:ext>
                  </a:extLst>
                </a:gridCol>
                <a:gridCol w="758209">
                  <a:extLst>
                    <a:ext uri="{9D8B030D-6E8A-4147-A177-3AD203B41FA5}">
                      <a16:colId xmlns:a16="http://schemas.microsoft.com/office/drawing/2014/main" val="2942404943"/>
                    </a:ext>
                  </a:extLst>
                </a:gridCol>
                <a:gridCol w="594566">
                  <a:extLst>
                    <a:ext uri="{9D8B030D-6E8A-4147-A177-3AD203B41FA5}">
                      <a16:colId xmlns:a16="http://schemas.microsoft.com/office/drawing/2014/main" val="2055428560"/>
                    </a:ext>
                  </a:extLst>
                </a:gridCol>
                <a:gridCol w="1792802">
                  <a:extLst>
                    <a:ext uri="{9D8B030D-6E8A-4147-A177-3AD203B41FA5}">
                      <a16:colId xmlns:a16="http://schemas.microsoft.com/office/drawing/2014/main" val="4043576373"/>
                    </a:ext>
                  </a:extLst>
                </a:gridCol>
              </a:tblGrid>
              <a:tr h="32379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序号</a:t>
                      </a:r>
                      <a:endParaRPr lang="zh-CN" altLang="en-US" sz="1200" b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+mn-ea"/>
                          <a:ea typeface="+mn-ea"/>
                        </a:rPr>
                        <a:t>名称</a:t>
                      </a:r>
                      <a:endParaRPr lang="zh-CN" altLang="en-US" sz="12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+mn-ea"/>
                          <a:ea typeface="+mn-ea"/>
                        </a:rPr>
                        <a:t>规格</a:t>
                      </a:r>
                      <a:endParaRPr lang="zh-CN" altLang="en-US" sz="12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+mn-ea"/>
                          <a:ea typeface="+mn-ea"/>
                        </a:rPr>
                        <a:t>品牌</a:t>
                      </a:r>
                      <a:r>
                        <a:rPr lang="en-US" altLang="zh-CN" sz="12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200" u="none" strike="noStrike" dirty="0">
                          <a:effectLst/>
                          <a:latin typeface="+mn-ea"/>
                          <a:ea typeface="+mn-ea"/>
                        </a:rPr>
                        <a:t>材料</a:t>
                      </a:r>
                      <a:endParaRPr lang="zh-CN" altLang="en-US" sz="12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+mn-ea"/>
                          <a:ea typeface="+mn-ea"/>
                        </a:rPr>
                        <a:t>单台数量</a:t>
                      </a:r>
                      <a:endParaRPr lang="zh-CN" altLang="en-US" sz="12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说明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6105109"/>
                  </a:ext>
                </a:extLst>
              </a:tr>
              <a:tr h="48158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zh-CN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lang="zh-CN" altLang="en-US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相机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</a:rPr>
                        <a:t>a2A5328-22g5mBAS</a:t>
                      </a:r>
                      <a:endParaRPr lang="en-US" altLang="zh-CN" sz="1200" dirty="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Basler</a:t>
                      </a:r>
                      <a:endParaRPr lang="zh-CN" altLang="en-US" sz="1200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121832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2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黑白，</a:t>
                      </a:r>
                      <a:r>
                        <a:rPr lang="en-US" altLang="zh-CN" sz="12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5328 × 4608</a:t>
                      </a:r>
                      <a:r>
                        <a:rPr lang="zh-CN" altLang="en-US" sz="12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， </a:t>
                      </a:r>
                      <a:r>
                        <a:rPr lang="en-US" altLang="zh-CN" sz="12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22 fps</a:t>
                      </a:r>
                      <a:r>
                        <a:rPr lang="zh-CN" altLang="en-US" sz="12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， </a:t>
                      </a:r>
                      <a:r>
                        <a:rPr lang="en-US" altLang="zh-CN" sz="12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5GigE</a:t>
                      </a:r>
                      <a:r>
                        <a:rPr lang="zh-CN" altLang="en-US" sz="12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， </a:t>
                      </a:r>
                      <a:r>
                        <a:rPr lang="en-US" altLang="zh-CN" sz="12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IMX540</a:t>
                      </a:r>
                      <a:r>
                        <a:rPr lang="zh-CN" altLang="en-US" sz="12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， </a:t>
                      </a:r>
                      <a:r>
                        <a:rPr lang="en-US" altLang="zh-CN" sz="12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2.74</a:t>
                      </a:r>
                      <a:r>
                        <a:rPr lang="el-GR" altLang="zh-CN" sz="12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μ</a:t>
                      </a:r>
                      <a:r>
                        <a:rPr lang="en-US" altLang="zh-CN" sz="12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m × 2.74</a:t>
                      </a:r>
                      <a:r>
                        <a:rPr lang="el-GR" altLang="zh-CN" sz="12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μ</a:t>
                      </a:r>
                      <a:r>
                        <a:rPr lang="en-US" altLang="zh-CN" sz="12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m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6423979"/>
                  </a:ext>
                </a:extLst>
              </a:tr>
              <a:tr h="34411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zh-CN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lang="zh-CN" altLang="en-US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相机数据线</a:t>
                      </a:r>
                      <a:endParaRPr lang="zh-CN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5M-LR-GIGE-6A</a:t>
                      </a:r>
                      <a:endParaRPr lang="en-US" altLang="zh-CN" sz="12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Basler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effectLst/>
                          <a:latin typeface="+mn-ea"/>
                          <a:ea typeface="+mn-ea"/>
                        </a:rPr>
                        <a:t>5GigE</a:t>
                      </a:r>
                      <a:endParaRPr lang="en-US" altLang="zh-CN" sz="12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1178935"/>
                  </a:ext>
                </a:extLst>
              </a:tr>
              <a:tr h="3021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zh-CN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镜头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XF-10MDT2X110-1.1C-VI V5.2</a:t>
                      </a:r>
                    </a:p>
                  </a:txBody>
                  <a:tcPr marL="9525" marR="9525" marT="9525" marB="0" anchor="ctr">
                    <a:solidFill>
                      <a:srgbClr val="E7F3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灿锐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 smtClean="0">
                          <a:effectLst/>
                          <a:latin typeface="+mn-ea"/>
                          <a:ea typeface="+mn-ea"/>
                        </a:rPr>
                        <a:t>2X</a:t>
                      </a:r>
                      <a:r>
                        <a:rPr lang="zh-CN" altLang="en-US" sz="1200" b="0" i="0" u="none" strike="noStrike" dirty="0" smtClean="0">
                          <a:effectLst/>
                          <a:latin typeface="+mn-ea"/>
                          <a:ea typeface="+mn-ea"/>
                        </a:rPr>
                        <a:t>镜头</a:t>
                      </a:r>
                      <a:endParaRPr lang="en-US" sz="12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3091768"/>
                  </a:ext>
                </a:extLst>
              </a:tr>
              <a:tr h="3021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zh-CN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光源</a:t>
                      </a:r>
                      <a:endParaRPr lang="zh-CN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JL-BRD2-150X50W-YK35-2K</a:t>
                      </a:r>
                    </a:p>
                  </a:txBody>
                  <a:tcPr marL="9525" marR="9525" marT="9525" marB="0" anchor="ctr">
                    <a:solidFill>
                      <a:srgbClr val="E7F3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嘉励</a:t>
                      </a:r>
                      <a:endParaRPr lang="zh-CN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 smtClean="0">
                          <a:effectLst/>
                          <a:latin typeface="+mn-ea"/>
                          <a:ea typeface="+mn-ea"/>
                        </a:rPr>
                        <a:t>背光</a:t>
                      </a:r>
                      <a:endParaRPr lang="en-US" sz="12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4177539"/>
                  </a:ext>
                </a:extLst>
              </a:tr>
            </a:tbl>
          </a:graphicData>
        </a:graphic>
      </p:graphicFrame>
      <p:grpSp>
        <p:nvGrpSpPr>
          <p:cNvPr id="69" name="组合 68"/>
          <p:cNvGrpSpPr/>
          <p:nvPr/>
        </p:nvGrpSpPr>
        <p:grpSpPr>
          <a:xfrm>
            <a:off x="145944" y="4451391"/>
            <a:ext cx="3134776" cy="2119730"/>
            <a:chOff x="7243321" y="2305050"/>
            <a:chExt cx="3690558" cy="2495550"/>
          </a:xfrm>
        </p:grpSpPr>
        <p:sp>
          <p:nvSpPr>
            <p:cNvPr id="71" name="文本框 91"/>
            <p:cNvSpPr txBox="1"/>
            <p:nvPr/>
          </p:nvSpPr>
          <p:spPr>
            <a:xfrm>
              <a:off x="7463024" y="3801319"/>
              <a:ext cx="1595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马达</a:t>
              </a:r>
              <a:r>
                <a:rPr kumimoji="0" lang="en-US" altLang="zh-CN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+</a:t>
              </a: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假镜头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7243321" y="2305050"/>
              <a:ext cx="3690558" cy="2495550"/>
              <a:chOff x="7243321" y="2305050"/>
              <a:chExt cx="3690558" cy="2495550"/>
            </a:xfrm>
          </p:grpSpPr>
          <p:cxnSp>
            <p:nvCxnSpPr>
              <p:cNvPr id="73" name="直接连接符 72"/>
              <p:cNvCxnSpPr/>
              <p:nvPr/>
            </p:nvCxnSpPr>
            <p:spPr>
              <a:xfrm flipH="1">
                <a:off x="9445590" y="4441794"/>
                <a:ext cx="76844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74" name="文本框 90"/>
              <p:cNvSpPr txBox="1"/>
              <p:nvPr/>
            </p:nvSpPr>
            <p:spPr>
              <a:xfrm>
                <a:off x="7705870" y="2358669"/>
                <a:ext cx="1082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000" dirty="0" smtClean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25</a:t>
                </a:r>
                <a:r>
                  <a:rPr kumimoji="0" lang="en-US" altLang="zh-CN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+mn-cs"/>
                  </a:rPr>
                  <a:t>M</a:t>
                </a:r>
                <a:r>
                  <a:rPr kumimoji="0" lang="zh-CN" alt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+mn-cs"/>
                  </a:rPr>
                  <a:t>相机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endParaRPr>
              </a:p>
            </p:txBody>
          </p:sp>
          <p:cxnSp>
            <p:nvCxnSpPr>
              <p:cNvPr id="75" name="直接箭头连接符 74"/>
              <p:cNvCxnSpPr/>
              <p:nvPr/>
            </p:nvCxnSpPr>
            <p:spPr>
              <a:xfrm flipV="1">
                <a:off x="8834999" y="2594014"/>
                <a:ext cx="263597" cy="356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76" name="直接箭头连接符 75"/>
              <p:cNvCxnSpPr/>
              <p:nvPr/>
            </p:nvCxnSpPr>
            <p:spPr>
              <a:xfrm>
                <a:off x="8522494" y="4515284"/>
                <a:ext cx="280924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miter lim="800000"/>
                <a:tailEnd type="triangle"/>
              </a:ln>
              <a:effectLst/>
            </p:spPr>
          </p:cxnSp>
          <p:grpSp>
            <p:nvGrpSpPr>
              <p:cNvPr id="77" name="组合 76"/>
              <p:cNvGrpSpPr/>
              <p:nvPr/>
            </p:nvGrpSpPr>
            <p:grpSpPr>
              <a:xfrm>
                <a:off x="9102936" y="2305050"/>
                <a:ext cx="416915" cy="2495550"/>
                <a:chOff x="5456355" y="1364088"/>
                <a:chExt cx="416915" cy="3024544"/>
              </a:xfrm>
            </p:grpSpPr>
            <p:sp>
              <p:nvSpPr>
                <p:cNvPr id="89" name="矩形 88"/>
                <p:cNvSpPr/>
                <p:nvPr/>
              </p:nvSpPr>
              <p:spPr>
                <a:xfrm>
                  <a:off x="5481613" y="2295921"/>
                  <a:ext cx="369428" cy="663360"/>
                </a:xfrm>
                <a:prstGeom prst="rect">
                  <a:avLst/>
                </a:prstGeom>
                <a:solidFill>
                  <a:srgbClr val="DBD9D9">
                    <a:lumMod val="5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/>
                    <a:ea typeface="微软雅黑"/>
                    <a:cs typeface="+mn-cs"/>
                  </a:endParaRPr>
                </a:p>
              </p:txBody>
            </p:sp>
            <p:grpSp>
              <p:nvGrpSpPr>
                <p:cNvPr id="90" name="组合 89"/>
                <p:cNvGrpSpPr/>
                <p:nvPr/>
              </p:nvGrpSpPr>
              <p:grpSpPr>
                <a:xfrm>
                  <a:off x="5456355" y="1397326"/>
                  <a:ext cx="416915" cy="500725"/>
                  <a:chOff x="5906767" y="1537011"/>
                  <a:chExt cx="416915" cy="500725"/>
                </a:xfrm>
              </p:grpSpPr>
              <p:sp>
                <p:nvSpPr>
                  <p:cNvPr id="92" name="矩形 91"/>
                  <p:cNvSpPr/>
                  <p:nvPr/>
                </p:nvSpPr>
                <p:spPr>
                  <a:xfrm>
                    <a:off x="5906767" y="1537011"/>
                    <a:ext cx="416915" cy="449486"/>
                  </a:xfrm>
                  <a:prstGeom prst="rect">
                    <a:avLst/>
                  </a:prstGeom>
                  <a:solidFill>
                    <a:srgbClr val="46A7E2">
                      <a:lumMod val="75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Helvetica"/>
                      <a:ea typeface="微软雅黑"/>
                      <a:cs typeface="+mn-cs"/>
                    </a:endParaRPr>
                  </a:p>
                </p:txBody>
              </p:sp>
              <p:sp>
                <p:nvSpPr>
                  <p:cNvPr id="93" name="矩形 92"/>
                  <p:cNvSpPr/>
                  <p:nvPr/>
                </p:nvSpPr>
                <p:spPr>
                  <a:xfrm>
                    <a:off x="5954539" y="1978358"/>
                    <a:ext cx="329768" cy="59378"/>
                  </a:xfrm>
                  <a:prstGeom prst="rect">
                    <a:avLst/>
                  </a:prstGeom>
                  <a:solidFill>
                    <a:srgbClr val="00BA89">
                      <a:lumMod val="5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Helvetica"/>
                      <a:ea typeface="微软雅黑"/>
                      <a:cs typeface="+mn-cs"/>
                    </a:endParaRPr>
                  </a:p>
                </p:txBody>
              </p:sp>
            </p:grpSp>
            <p:cxnSp>
              <p:nvCxnSpPr>
                <p:cNvPr id="91" name="直接连接符 90"/>
                <p:cNvCxnSpPr/>
                <p:nvPr/>
              </p:nvCxnSpPr>
              <p:spPr>
                <a:xfrm>
                  <a:off x="5666667" y="1364088"/>
                  <a:ext cx="0" cy="302454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0000"/>
                  </a:solidFill>
                  <a:prstDash val="dash"/>
                  <a:miter lim="800000"/>
                </a:ln>
                <a:effectLst/>
              </p:spPr>
            </p:cxnSp>
          </p:grpSp>
          <p:sp>
            <p:nvSpPr>
              <p:cNvPr id="78" name="文本框 97"/>
              <p:cNvSpPr txBox="1"/>
              <p:nvPr/>
            </p:nvSpPr>
            <p:spPr>
              <a:xfrm>
                <a:off x="7846765" y="3145609"/>
                <a:ext cx="13964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en-US" altLang="zh-CN" sz="2000" noProof="0" dirty="0" smtClean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2X</a:t>
                </a:r>
                <a:r>
                  <a:rPr kumimoji="0" lang="zh-CN" alt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+mn-cs"/>
                  </a:rPr>
                  <a:t>镜头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endParaRPr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8803418" y="4434356"/>
                <a:ext cx="1018310" cy="167112"/>
              </a:xfrm>
              <a:prstGeom prst="rect">
                <a:avLst/>
              </a:prstGeom>
              <a:solidFill>
                <a:srgbClr val="3399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ea typeface="微软雅黑"/>
                  <a:cs typeface="+mn-cs"/>
                </a:endParaRPr>
              </a:p>
            </p:txBody>
          </p:sp>
          <p:sp>
            <p:nvSpPr>
              <p:cNvPr id="80" name="文本框 100"/>
              <p:cNvSpPr txBox="1"/>
              <p:nvPr/>
            </p:nvSpPr>
            <p:spPr>
              <a:xfrm>
                <a:off x="7243321" y="4203358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dirty="0" smtClean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背光光源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9209361" y="2745623"/>
                <a:ext cx="190750" cy="331051"/>
              </a:xfrm>
              <a:prstGeom prst="rect">
                <a:avLst/>
              </a:prstGeom>
              <a:solidFill>
                <a:srgbClr val="DBD9D9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ea typeface="微软雅黑"/>
                  <a:cs typeface="+mn-cs"/>
                </a:endParaRPr>
              </a:p>
            </p:txBody>
          </p:sp>
          <p:cxnSp>
            <p:nvCxnSpPr>
              <p:cNvPr id="82" name="直接箭头连接符 81"/>
              <p:cNvCxnSpPr/>
              <p:nvPr/>
            </p:nvCxnSpPr>
            <p:spPr>
              <a:xfrm flipH="1">
                <a:off x="10054843" y="3624963"/>
                <a:ext cx="5143" cy="81311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83" name="直接连接符 82"/>
              <p:cNvCxnSpPr/>
              <p:nvPr/>
            </p:nvCxnSpPr>
            <p:spPr>
              <a:xfrm flipH="1">
                <a:off x="9331460" y="3614635"/>
                <a:ext cx="8601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84" name="文本框 120"/>
              <p:cNvSpPr txBox="1"/>
              <p:nvPr/>
            </p:nvSpPr>
            <p:spPr>
              <a:xfrm>
                <a:off x="9996891" y="3883664"/>
                <a:ext cx="936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ea typeface="微软雅黑"/>
                    <a:cs typeface="+mn-cs"/>
                  </a:rPr>
                  <a:t>110mm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ea typeface="微软雅黑"/>
                  <a:cs typeface="+mn-cs"/>
                </a:endParaRPr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9227844" y="4314765"/>
                <a:ext cx="174758" cy="56091"/>
              </a:xfrm>
              <a:prstGeom prst="rect">
                <a:avLst/>
              </a:prstGeom>
              <a:solidFill>
                <a:srgbClr val="0F2B3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ea typeface="微软雅黑"/>
                  <a:cs typeface="+mn-cs"/>
                </a:endParaRPr>
              </a:p>
            </p:txBody>
          </p:sp>
          <p:cxnSp>
            <p:nvCxnSpPr>
              <p:cNvPr id="86" name="直接箭头连接符 85"/>
              <p:cNvCxnSpPr/>
              <p:nvPr/>
            </p:nvCxnSpPr>
            <p:spPr>
              <a:xfrm>
                <a:off x="8923163" y="4195637"/>
                <a:ext cx="285352" cy="129791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87" name="直接箭头连接符 86"/>
              <p:cNvCxnSpPr/>
              <p:nvPr/>
            </p:nvCxnSpPr>
            <p:spPr>
              <a:xfrm flipV="1">
                <a:off x="8861657" y="3368322"/>
                <a:ext cx="263597" cy="356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</p:grpSp>
      <p:sp>
        <p:nvSpPr>
          <p:cNvPr id="94" name="矩形 93"/>
          <p:cNvSpPr/>
          <p:nvPr/>
        </p:nvSpPr>
        <p:spPr>
          <a:xfrm>
            <a:off x="3225643" y="5875725"/>
            <a:ext cx="14670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zh-CN" altLang="en-US" sz="1600" dirty="0" smtClean="0">
                <a:solidFill>
                  <a:srgbClr val="000000"/>
                </a:solidFill>
                <a:latin typeface="Helvetica"/>
                <a:ea typeface="微软雅黑"/>
              </a:rPr>
              <a:t>假镜头</a:t>
            </a:r>
            <a:endParaRPr lang="en-US" altLang="zh-CN" sz="1600" dirty="0" smtClean="0">
              <a:solidFill>
                <a:srgbClr val="000000"/>
              </a:solidFill>
              <a:latin typeface="Helvetica"/>
              <a:ea typeface="微软雅黑"/>
            </a:endParaRPr>
          </a:p>
          <a:p>
            <a:pPr lvl="1">
              <a:defRPr/>
            </a:pPr>
            <a:r>
              <a:rPr lang="zh-CN" altLang="en-US" sz="1600" dirty="0" smtClean="0">
                <a:solidFill>
                  <a:srgbClr val="000000"/>
                </a:solidFill>
                <a:latin typeface="Helvetica"/>
                <a:ea typeface="微软雅黑"/>
              </a:rPr>
              <a:t>打孔位置</a:t>
            </a:r>
            <a:endParaRPr lang="zh-CN" altLang="en-US" sz="1600" dirty="0">
              <a:solidFill>
                <a:srgbClr val="000000"/>
              </a:solidFill>
              <a:latin typeface="Helvetica"/>
              <a:ea typeface="微软雅黑"/>
            </a:endParaRPr>
          </a:p>
        </p:txBody>
      </p:sp>
      <p:pic>
        <p:nvPicPr>
          <p:cNvPr id="95" name="图片 9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8" t="36111" r="11158" b="13472"/>
          <a:stretch/>
        </p:blipFill>
        <p:spPr>
          <a:xfrm>
            <a:off x="3356046" y="4497430"/>
            <a:ext cx="1552701" cy="1381447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3898140" y="4970729"/>
            <a:ext cx="400050" cy="27576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7" name="直接箭头连接符 96"/>
          <p:cNvCxnSpPr/>
          <p:nvPr/>
        </p:nvCxnSpPr>
        <p:spPr>
          <a:xfrm flipV="1">
            <a:off x="4097255" y="5246496"/>
            <a:ext cx="1" cy="668548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graphicFrame>
        <p:nvGraphicFramePr>
          <p:cNvPr id="98" name="表格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840206"/>
              </p:ext>
            </p:extLst>
          </p:nvPr>
        </p:nvGraphicFramePr>
        <p:xfrm>
          <a:off x="7765366" y="2406476"/>
          <a:ext cx="3939819" cy="26993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3273">
                  <a:extLst>
                    <a:ext uri="{9D8B030D-6E8A-4147-A177-3AD203B41FA5}">
                      <a16:colId xmlns:a16="http://schemas.microsoft.com/office/drawing/2014/main" val="2680765481"/>
                    </a:ext>
                  </a:extLst>
                </a:gridCol>
                <a:gridCol w="1313273">
                  <a:extLst>
                    <a:ext uri="{9D8B030D-6E8A-4147-A177-3AD203B41FA5}">
                      <a16:colId xmlns:a16="http://schemas.microsoft.com/office/drawing/2014/main" val="2747745952"/>
                    </a:ext>
                  </a:extLst>
                </a:gridCol>
                <a:gridCol w="1313273">
                  <a:extLst>
                    <a:ext uri="{9D8B030D-6E8A-4147-A177-3AD203B41FA5}">
                      <a16:colId xmlns:a16="http://schemas.microsoft.com/office/drawing/2014/main" val="754911371"/>
                    </a:ext>
                  </a:extLst>
                </a:gridCol>
              </a:tblGrid>
              <a:tr h="16877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组别</a:t>
                      </a:r>
                      <a:endParaRPr lang="zh-CN" alt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圆心</a:t>
                      </a:r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13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3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(pix)</a:t>
                      </a:r>
                      <a:endParaRPr lang="zh-CN" alt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圆心</a:t>
                      </a:r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13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3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(pix)</a:t>
                      </a:r>
                      <a:endParaRPr lang="zh-CN" alt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0748"/>
                  </a:ext>
                </a:extLst>
              </a:tr>
              <a:tr h="168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0.115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0.240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5995904"/>
                  </a:ext>
                </a:extLst>
              </a:tr>
              <a:tr h="168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0.087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0.158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2089312"/>
                  </a:ext>
                </a:extLst>
              </a:tr>
              <a:tr h="168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0.098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0.165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5620713"/>
                  </a:ext>
                </a:extLst>
              </a:tr>
              <a:tr h="168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0.290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0.263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9686828"/>
                  </a:ext>
                </a:extLst>
              </a:tr>
              <a:tr h="168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0.170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0.180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4858634"/>
                  </a:ext>
                </a:extLst>
              </a:tr>
              <a:tr h="168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0.221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1734529"/>
                  </a:ext>
                </a:extLst>
              </a:tr>
              <a:tr h="168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0.308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3624740"/>
                  </a:ext>
                </a:extLst>
              </a:tr>
              <a:tr h="168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0.244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0.260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1226003"/>
                  </a:ext>
                </a:extLst>
              </a:tr>
              <a:tr h="168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13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0.134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0.262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3713089"/>
                  </a:ext>
                </a:extLst>
              </a:tr>
              <a:tr h="1687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13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0.130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0.213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6911111"/>
                  </a:ext>
                </a:extLst>
              </a:tr>
              <a:tr h="168777">
                <a:tc>
                  <a:txBody>
                    <a:bodyPr/>
                    <a:lstStyle/>
                    <a:p>
                      <a:pPr algn="ctr" fontAlgn="ctr"/>
                      <a:endParaRPr lang="zh-CN" altLang="en-US" sz="13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03734252"/>
                  </a:ext>
                </a:extLst>
              </a:tr>
              <a:tr h="16877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b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平均</a:t>
                      </a:r>
                      <a:endParaRPr lang="zh-CN" altLang="en-US" sz="1300" b="1" u="none" strike="noStrike" kern="12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0.171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0.227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9983549"/>
                  </a:ext>
                </a:extLst>
              </a:tr>
            </a:tbl>
          </a:graphicData>
        </a:graphic>
      </p:graphicFrame>
      <p:sp>
        <p:nvSpPr>
          <p:cNvPr id="99" name="文本框 98"/>
          <p:cNvSpPr txBox="1"/>
          <p:nvPr/>
        </p:nvSpPr>
        <p:spPr>
          <a:xfrm>
            <a:off x="3048092" y="2125257"/>
            <a:ext cx="1581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/>
              <a:t>表</a:t>
            </a:r>
            <a:r>
              <a:rPr lang="en-US" altLang="zh-CN" sz="1400" b="1" dirty="0" smtClean="0"/>
              <a:t>1 </a:t>
            </a:r>
            <a:r>
              <a:rPr lang="zh-CN" altLang="en-US" sz="1400" b="1" dirty="0" smtClean="0"/>
              <a:t>视觉硬件</a:t>
            </a:r>
            <a:endParaRPr lang="zh-CN" altLang="en-US" sz="1400" b="1" dirty="0"/>
          </a:p>
        </p:txBody>
      </p:sp>
      <p:pic>
        <p:nvPicPr>
          <p:cNvPr id="100" name="图片 99" descr="2025-02-17-18-17-23-2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530" y="4442069"/>
            <a:ext cx="1765091" cy="1791679"/>
          </a:xfrm>
          <a:prstGeom prst="rect">
            <a:avLst/>
          </a:prstGeom>
        </p:spPr>
      </p:pic>
      <p:sp>
        <p:nvSpPr>
          <p:cNvPr id="101" name="矩形 100"/>
          <p:cNvSpPr/>
          <p:nvPr/>
        </p:nvSpPr>
        <p:spPr>
          <a:xfrm>
            <a:off x="6093029" y="5111602"/>
            <a:ext cx="373380" cy="4007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5337292" y="5534501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defRPr/>
            </a:pPr>
            <a:r>
              <a:rPr lang="zh-CN" altLang="en-US" sz="1600" dirty="0" smtClean="0">
                <a:solidFill>
                  <a:srgbClr val="C00000"/>
                </a:solidFill>
                <a:latin typeface="Helvetica"/>
                <a:ea typeface="微软雅黑"/>
              </a:rPr>
              <a:t>中心小孔</a:t>
            </a:r>
            <a:endParaRPr lang="zh-CN" altLang="en-US" sz="1600" dirty="0">
              <a:solidFill>
                <a:srgbClr val="C00000"/>
              </a:solidFill>
              <a:latin typeface="Helvetica"/>
              <a:ea typeface="微软雅黑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8946942" y="2153832"/>
            <a:ext cx="1581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/>
              <a:t>表</a:t>
            </a:r>
            <a:r>
              <a:rPr lang="en-US" altLang="zh-CN" sz="1400" b="1" dirty="0" smtClean="0"/>
              <a:t>2 </a:t>
            </a:r>
            <a:r>
              <a:rPr lang="zh-CN" altLang="en-US" sz="1400" b="1" dirty="0" smtClean="0"/>
              <a:t>静态测试结果</a:t>
            </a:r>
            <a:endParaRPr lang="zh-CN" altLang="en-US" sz="1400" b="1" dirty="0"/>
          </a:p>
        </p:txBody>
      </p:sp>
      <p:sp>
        <p:nvSpPr>
          <p:cNvPr id="104" name="矩形 103"/>
          <p:cNvSpPr/>
          <p:nvPr/>
        </p:nvSpPr>
        <p:spPr>
          <a:xfrm>
            <a:off x="6916229" y="5468192"/>
            <a:ext cx="52638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zh-CN" altLang="en-US" sz="1600" b="1" dirty="0" smtClean="0">
                <a:solidFill>
                  <a:srgbClr val="C00000"/>
                </a:solidFill>
                <a:latin typeface="Helvetica"/>
                <a:ea typeface="微软雅黑"/>
              </a:rPr>
              <a:t>小结：</a:t>
            </a:r>
            <a:r>
              <a:rPr lang="zh-CN" altLang="en-US" sz="1600" dirty="0" smtClean="0">
                <a:solidFill>
                  <a:srgbClr val="000000"/>
                </a:solidFill>
                <a:latin typeface="Helvetica"/>
                <a:ea typeface="微软雅黑"/>
              </a:rPr>
              <a:t>该方案下中心小孔的圆心</a:t>
            </a:r>
            <a:r>
              <a:rPr lang="en-US" altLang="zh-CN" sz="1600" dirty="0" smtClean="0">
                <a:solidFill>
                  <a:srgbClr val="000000"/>
                </a:solidFill>
                <a:latin typeface="Helvetica"/>
                <a:ea typeface="微软雅黑"/>
              </a:rPr>
              <a:t>X</a:t>
            </a:r>
            <a:r>
              <a:rPr lang="zh-CN" altLang="en-US" sz="1600" dirty="0" smtClean="0">
                <a:solidFill>
                  <a:srgbClr val="000000"/>
                </a:solidFill>
                <a:latin typeface="Helvetica"/>
                <a:ea typeface="微软雅黑"/>
              </a:rPr>
              <a:t>、</a:t>
            </a:r>
            <a:r>
              <a:rPr lang="en-US" altLang="zh-CN" sz="1600" dirty="0" smtClean="0">
                <a:solidFill>
                  <a:srgbClr val="000000"/>
                </a:solidFill>
                <a:latin typeface="Helvetica"/>
                <a:ea typeface="微软雅黑"/>
              </a:rPr>
              <a:t>Y</a:t>
            </a:r>
            <a:r>
              <a:rPr lang="zh-CN" altLang="en-US" sz="1600" dirty="0" smtClean="0">
                <a:solidFill>
                  <a:srgbClr val="000000"/>
                </a:solidFill>
                <a:latin typeface="Helvetica"/>
                <a:ea typeface="微软雅黑"/>
              </a:rPr>
              <a:t>平均极差分别为</a:t>
            </a:r>
            <a:r>
              <a:rPr lang="en-US" altLang="zh-CN" sz="1600" dirty="0" smtClean="0">
                <a:solidFill>
                  <a:srgbClr val="000000"/>
                </a:solidFill>
                <a:latin typeface="Helvetica"/>
                <a:ea typeface="微软雅黑"/>
              </a:rPr>
              <a:t>0.171</a:t>
            </a:r>
            <a:r>
              <a:rPr lang="zh-CN" altLang="en-US" sz="1600" dirty="0" smtClean="0">
                <a:solidFill>
                  <a:srgbClr val="000000"/>
                </a:solidFill>
                <a:latin typeface="Helvetica"/>
                <a:ea typeface="微软雅黑"/>
              </a:rPr>
              <a:t>和</a:t>
            </a:r>
            <a:r>
              <a:rPr lang="en-US" altLang="zh-CN" sz="1600" dirty="0" smtClean="0">
                <a:solidFill>
                  <a:srgbClr val="000000"/>
                </a:solidFill>
                <a:latin typeface="Helvetica"/>
                <a:ea typeface="微软雅黑"/>
              </a:rPr>
              <a:t>0.227</a:t>
            </a:r>
            <a:r>
              <a:rPr lang="zh-CN" altLang="en-US" sz="1600" dirty="0" smtClean="0">
                <a:solidFill>
                  <a:srgbClr val="000000"/>
                </a:solidFill>
                <a:latin typeface="Helvetica"/>
                <a:ea typeface="微软雅黑"/>
              </a:rPr>
              <a:t>个</a:t>
            </a:r>
            <a:r>
              <a:rPr lang="en-US" altLang="zh-CN" sz="1600" dirty="0" smtClean="0">
                <a:solidFill>
                  <a:srgbClr val="000000"/>
                </a:solidFill>
                <a:latin typeface="Helvetica"/>
                <a:ea typeface="微软雅黑"/>
              </a:rPr>
              <a:t>pixel</a:t>
            </a:r>
            <a:r>
              <a:rPr lang="zh-CN" altLang="en-US" sz="1600" dirty="0" smtClean="0">
                <a:solidFill>
                  <a:srgbClr val="000000"/>
                </a:solidFill>
                <a:latin typeface="Helvetica"/>
                <a:ea typeface="微软雅黑"/>
              </a:rPr>
              <a:t>（</a:t>
            </a:r>
            <a:r>
              <a:rPr lang="en-US" altLang="zh-CN" sz="1600" dirty="0" smtClean="0">
                <a:solidFill>
                  <a:srgbClr val="000000"/>
                </a:solidFill>
                <a:latin typeface="Helvetica"/>
                <a:ea typeface="微软雅黑"/>
              </a:rPr>
              <a:t>0.234um</a:t>
            </a:r>
            <a:r>
              <a:rPr lang="zh-CN" altLang="en-US" sz="1600" dirty="0" smtClean="0">
                <a:solidFill>
                  <a:srgbClr val="000000"/>
                </a:solidFill>
                <a:latin typeface="Helvetica"/>
                <a:ea typeface="微软雅黑"/>
              </a:rPr>
              <a:t>和</a:t>
            </a:r>
            <a:r>
              <a:rPr lang="en-US" altLang="zh-CN" sz="1600" dirty="0" smtClean="0">
                <a:solidFill>
                  <a:srgbClr val="000000"/>
                </a:solidFill>
                <a:latin typeface="Helvetica"/>
                <a:ea typeface="微软雅黑"/>
              </a:rPr>
              <a:t>0.311um</a:t>
            </a:r>
            <a:r>
              <a:rPr lang="zh-CN" altLang="en-US" sz="1600" dirty="0" smtClean="0">
                <a:solidFill>
                  <a:srgbClr val="000000"/>
                </a:solidFill>
                <a:latin typeface="Helvetica"/>
                <a:ea typeface="微软雅黑"/>
              </a:rPr>
              <a:t>）</a:t>
            </a:r>
            <a:endParaRPr lang="zh-CN" altLang="en-US" sz="1600" dirty="0">
              <a:solidFill>
                <a:srgbClr val="000000"/>
              </a:solidFill>
              <a:latin typeface="Helvetica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20509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2025-02-17-18-17-23-2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811" y="1690897"/>
            <a:ext cx="1553402" cy="15768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93608" y="102219"/>
            <a:ext cx="7071758" cy="4358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5866" tIns="32933" rIns="65866" bIns="32933"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一、相机五轴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XY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运动对标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489" y="538060"/>
            <a:ext cx="11887511" cy="5811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0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本月进展</a:t>
            </a:r>
            <a:endParaRPr lang="en-US" altLang="zh-CN" sz="20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ts val="26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完成对静态图像的超分验证。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对原图的中心小孔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部分取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ROI(945*945)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分别放大至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(2000*2000, 3000*3000, 4000*4000, 5000*5000)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，拟合圆并测得圆心坐标后按比例放缩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行放缩。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336029"/>
              </p:ext>
            </p:extLst>
          </p:nvPr>
        </p:nvGraphicFramePr>
        <p:xfrm>
          <a:off x="586664" y="3811559"/>
          <a:ext cx="10863369" cy="1859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7041">
                  <a:extLst>
                    <a:ext uri="{9D8B030D-6E8A-4147-A177-3AD203B41FA5}">
                      <a16:colId xmlns:a16="http://schemas.microsoft.com/office/drawing/2014/main" val="2680765481"/>
                    </a:ext>
                  </a:extLst>
                </a:gridCol>
                <a:gridCol w="1207041">
                  <a:extLst>
                    <a:ext uri="{9D8B030D-6E8A-4147-A177-3AD203B41FA5}">
                      <a16:colId xmlns:a16="http://schemas.microsoft.com/office/drawing/2014/main" val="2747745952"/>
                    </a:ext>
                  </a:extLst>
                </a:gridCol>
                <a:gridCol w="1207041">
                  <a:extLst>
                    <a:ext uri="{9D8B030D-6E8A-4147-A177-3AD203B41FA5}">
                      <a16:colId xmlns:a16="http://schemas.microsoft.com/office/drawing/2014/main" val="754911371"/>
                    </a:ext>
                  </a:extLst>
                </a:gridCol>
                <a:gridCol w="1207041">
                  <a:extLst>
                    <a:ext uri="{9D8B030D-6E8A-4147-A177-3AD203B41FA5}">
                      <a16:colId xmlns:a16="http://schemas.microsoft.com/office/drawing/2014/main" val="228606505"/>
                    </a:ext>
                  </a:extLst>
                </a:gridCol>
                <a:gridCol w="1207041">
                  <a:extLst>
                    <a:ext uri="{9D8B030D-6E8A-4147-A177-3AD203B41FA5}">
                      <a16:colId xmlns:a16="http://schemas.microsoft.com/office/drawing/2014/main" val="464621149"/>
                    </a:ext>
                  </a:extLst>
                </a:gridCol>
                <a:gridCol w="1207041">
                  <a:extLst>
                    <a:ext uri="{9D8B030D-6E8A-4147-A177-3AD203B41FA5}">
                      <a16:colId xmlns:a16="http://schemas.microsoft.com/office/drawing/2014/main" val="928237531"/>
                    </a:ext>
                  </a:extLst>
                </a:gridCol>
                <a:gridCol w="1207041">
                  <a:extLst>
                    <a:ext uri="{9D8B030D-6E8A-4147-A177-3AD203B41FA5}">
                      <a16:colId xmlns:a16="http://schemas.microsoft.com/office/drawing/2014/main" val="3707156912"/>
                    </a:ext>
                  </a:extLst>
                </a:gridCol>
                <a:gridCol w="1207041">
                  <a:extLst>
                    <a:ext uri="{9D8B030D-6E8A-4147-A177-3AD203B41FA5}">
                      <a16:colId xmlns:a16="http://schemas.microsoft.com/office/drawing/2014/main" val="1488789946"/>
                    </a:ext>
                  </a:extLst>
                </a:gridCol>
                <a:gridCol w="1207041">
                  <a:extLst>
                    <a:ext uri="{9D8B030D-6E8A-4147-A177-3AD203B41FA5}">
                      <a16:colId xmlns:a16="http://schemas.microsoft.com/office/drawing/2014/main" val="596577852"/>
                    </a:ext>
                  </a:extLst>
                </a:gridCol>
              </a:tblGrid>
              <a:tr h="207645">
                <a:tc>
                  <a:txBody>
                    <a:bodyPr/>
                    <a:lstStyle/>
                    <a:p>
                      <a:pPr algn="ctr" fontAlgn="ctr"/>
                      <a:endParaRPr lang="zh-CN" altLang="en-US" sz="13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2000*2000</a:t>
                      </a:r>
                    </a:p>
                    <a:p>
                      <a:pPr algn="ctr" fontAlgn="ctr"/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CN" sz="1300" b="1" u="none" strike="noStrike" kern="1200" dirty="0" err="1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zoom_iamge_size</a:t>
                      </a:r>
                      <a:r>
                        <a:rPr lang="zh-CN" altLang="en-US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耗时</a:t>
                      </a:r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5.42ms)</a:t>
                      </a:r>
                      <a:endParaRPr lang="zh-CN" altLang="en-US" sz="13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3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3000*3000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300" b="1" u="none" strike="noStrike" kern="1200" dirty="0" err="1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zoom_iamge_size</a:t>
                      </a:r>
                      <a:r>
                        <a:rPr lang="zh-CN" altLang="en-US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耗时</a:t>
                      </a:r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11.29ms)</a:t>
                      </a:r>
                      <a:endParaRPr lang="zh-CN" altLang="en-US" sz="1300" b="1" u="none" strike="noStrike" kern="1200" dirty="0" smtClean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3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4000*4000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300" b="1" u="none" strike="noStrike" kern="1200" dirty="0" err="1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zoom_iamge_size</a:t>
                      </a:r>
                      <a:r>
                        <a:rPr lang="zh-CN" altLang="en-US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耗时</a:t>
                      </a:r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22.349ms)</a:t>
                      </a:r>
                      <a:endParaRPr lang="zh-CN" altLang="en-US" sz="1300" b="1" u="none" strike="noStrike" kern="1200" dirty="0" smtClean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3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5000*5000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300" b="1" u="none" strike="noStrike" kern="1200" dirty="0" err="1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zoom_iamge_size</a:t>
                      </a:r>
                      <a:r>
                        <a:rPr lang="zh-CN" altLang="en-US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耗时</a:t>
                      </a:r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35.033ms)</a:t>
                      </a:r>
                      <a:endParaRPr lang="zh-CN" altLang="en-US" sz="1300" b="1" u="none" strike="noStrike" kern="1200" dirty="0" smtClean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3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526666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组别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圆心</a:t>
                      </a:r>
                      <a:r>
                        <a:rPr 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(pix)</a:t>
                      </a:r>
                      <a:endParaRPr lang="zh-CN" altLang="en-US" sz="13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圆心</a:t>
                      </a:r>
                      <a:r>
                        <a:rPr 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(pix)</a:t>
                      </a:r>
                      <a:endParaRPr lang="zh-CN" altLang="en-US" sz="13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圆心</a:t>
                      </a:r>
                      <a:r>
                        <a:rPr 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(pix)</a:t>
                      </a:r>
                      <a:endParaRPr lang="zh-CN" altLang="en-US" sz="13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圆心</a:t>
                      </a:r>
                      <a:r>
                        <a:rPr 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(pix)</a:t>
                      </a:r>
                      <a:endParaRPr lang="zh-CN" altLang="en-US" sz="13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圆心</a:t>
                      </a:r>
                      <a:r>
                        <a:rPr 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(pix)</a:t>
                      </a:r>
                      <a:endParaRPr lang="zh-CN" altLang="en-US" sz="13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圆心</a:t>
                      </a:r>
                      <a:r>
                        <a:rPr 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(pix)</a:t>
                      </a:r>
                      <a:endParaRPr lang="zh-CN" altLang="en-US" sz="13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圆心</a:t>
                      </a:r>
                      <a:r>
                        <a:rPr 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(pix)</a:t>
                      </a:r>
                      <a:endParaRPr lang="zh-CN" altLang="en-US" sz="13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圆心</a:t>
                      </a:r>
                      <a:r>
                        <a:rPr 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(pix)</a:t>
                      </a:r>
                      <a:endParaRPr lang="zh-CN" altLang="en-US" sz="13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0748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0.031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0.035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0.042</a:t>
                      </a:r>
                      <a:endParaRPr lang="en-US" altLang="zh-CN" sz="13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0.009</a:t>
                      </a:r>
                      <a:endParaRPr lang="en-US" altLang="zh-CN" sz="13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5995904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0.042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0.035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0.047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0.038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0.042</a:t>
                      </a:r>
                      <a:endParaRPr lang="en-US" altLang="zh-CN" sz="13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0.025</a:t>
                      </a:r>
                      <a:endParaRPr lang="en-US" altLang="zh-CN" sz="13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9686828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0.038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0.044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0.047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0.052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0.079</a:t>
                      </a:r>
                      <a:endParaRPr lang="en-US" altLang="zh-CN" sz="13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0.015</a:t>
                      </a:r>
                      <a:endParaRPr lang="en-US" altLang="zh-CN" sz="13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4858634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0.107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0.045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0.094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0.035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0.047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0.031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0.106</a:t>
                      </a:r>
                      <a:endParaRPr lang="en-US" altLang="zh-CN" sz="13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0.023</a:t>
                      </a:r>
                      <a:endParaRPr lang="en-US" altLang="zh-CN" sz="13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1734529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algn="ctr" fontAlgn="ctr"/>
                      <a:endParaRPr lang="zh-CN" altLang="en-US" sz="13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3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3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3713089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b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平均</a:t>
                      </a:r>
                      <a:endParaRPr lang="zh-CN" altLang="en-US" sz="1300" b="1" u="none" strike="noStrike" kern="12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1" i="0" u="none" strike="noStrike" dirty="0">
                          <a:solidFill>
                            <a:srgbClr val="C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0.061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1" i="0" u="none" strike="noStrike" dirty="0">
                          <a:solidFill>
                            <a:srgbClr val="C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0.031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1" i="0" u="none" strike="noStrike" dirty="0">
                          <a:solidFill>
                            <a:srgbClr val="C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0.050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1" i="0" u="none" strike="noStrike" dirty="0">
                          <a:solidFill>
                            <a:srgbClr val="C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0.034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1" i="0" u="none" strike="noStrike" dirty="0">
                          <a:solidFill>
                            <a:srgbClr val="C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0.041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1" i="0" u="none" strike="noStrike" dirty="0">
                          <a:solidFill>
                            <a:srgbClr val="C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0.039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0.067</a:t>
                      </a:r>
                      <a:endParaRPr lang="en-US" altLang="zh-CN" sz="1300" b="1" u="none" strike="noStrike" kern="12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1" u="none" strike="noStrike" kern="1200" dirty="0" smtClean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0.018</a:t>
                      </a:r>
                      <a:endParaRPr lang="en-US" altLang="zh-CN" sz="1300" b="1" u="none" strike="noStrike" kern="12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6911111"/>
                  </a:ext>
                </a:extLst>
              </a:tr>
            </a:tbl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03" y="1682461"/>
            <a:ext cx="1577891" cy="15778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</p:pic>
      <p:sp>
        <p:nvSpPr>
          <p:cNvPr id="15" name="矩形 14"/>
          <p:cNvSpPr/>
          <p:nvPr/>
        </p:nvSpPr>
        <p:spPr>
          <a:xfrm>
            <a:off x="3484129" y="2292472"/>
            <a:ext cx="334765" cy="3439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3818894" y="1675117"/>
            <a:ext cx="1410509" cy="62573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818894" y="2633167"/>
            <a:ext cx="1410509" cy="634530"/>
          </a:xfrm>
          <a:prstGeom prst="lin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矩形 17"/>
          <p:cNvSpPr/>
          <p:nvPr/>
        </p:nvSpPr>
        <p:spPr>
          <a:xfrm>
            <a:off x="2341764" y="3267697"/>
            <a:ext cx="22300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zh-CN" altLang="en-US" sz="1400" dirty="0" smtClean="0">
                <a:solidFill>
                  <a:srgbClr val="000000"/>
                </a:solidFill>
                <a:latin typeface="Helvetica"/>
                <a:ea typeface="微软雅黑"/>
              </a:rPr>
              <a:t>原图（</a:t>
            </a:r>
            <a:r>
              <a:rPr lang="en-US" altLang="zh-CN" sz="1400" dirty="0" smtClean="0">
                <a:solidFill>
                  <a:srgbClr val="000000"/>
                </a:solidFill>
                <a:latin typeface="Helvetica"/>
                <a:ea typeface="微软雅黑"/>
              </a:rPr>
              <a:t>4504*4504</a:t>
            </a:r>
            <a:r>
              <a:rPr lang="zh-CN" altLang="en-US" sz="1400" dirty="0" smtClean="0">
                <a:solidFill>
                  <a:srgbClr val="000000"/>
                </a:solidFill>
                <a:latin typeface="Helvetica"/>
                <a:ea typeface="微软雅黑"/>
              </a:rPr>
              <a:t>）</a:t>
            </a:r>
            <a:endParaRPr lang="zh-CN" altLang="en-US" sz="1400" dirty="0">
              <a:solidFill>
                <a:srgbClr val="000000"/>
              </a:solidFill>
              <a:latin typeface="Helvetica"/>
              <a:ea typeface="微软雅黑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76909" y="3307310"/>
            <a:ext cx="13244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altLang="zh-CN" sz="1400" dirty="0" smtClean="0">
                <a:solidFill>
                  <a:srgbClr val="000000"/>
                </a:solidFill>
                <a:latin typeface="Helvetica"/>
                <a:ea typeface="微软雅黑"/>
              </a:rPr>
              <a:t>ROI</a:t>
            </a:r>
            <a:r>
              <a:rPr lang="zh-CN" altLang="en-US" sz="1400" dirty="0" smtClean="0">
                <a:solidFill>
                  <a:srgbClr val="000000"/>
                </a:solidFill>
                <a:latin typeface="Helvetica"/>
                <a:ea typeface="微软雅黑"/>
              </a:rPr>
              <a:t>超分</a:t>
            </a:r>
            <a:endParaRPr lang="zh-CN" altLang="en-US" sz="1400" dirty="0">
              <a:solidFill>
                <a:srgbClr val="000000"/>
              </a:solidFill>
              <a:latin typeface="Helvetica"/>
              <a:ea typeface="微软雅黑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366" y="1690897"/>
            <a:ext cx="1576800" cy="15768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7158852" y="3267697"/>
            <a:ext cx="2082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zh-CN" altLang="en-US" sz="1400" dirty="0" smtClean="0">
                <a:solidFill>
                  <a:srgbClr val="000000"/>
                </a:solidFill>
                <a:latin typeface="Helvetica"/>
                <a:ea typeface="微软雅黑"/>
              </a:rPr>
              <a:t>拟合圆测圆心坐标</a:t>
            </a:r>
            <a:endParaRPr lang="zh-CN" altLang="en-US" sz="1400" dirty="0">
              <a:solidFill>
                <a:srgbClr val="000000"/>
              </a:solidFill>
              <a:latin typeface="Helvetica"/>
              <a:ea typeface="微软雅黑"/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7012196" y="2324790"/>
            <a:ext cx="388268" cy="3083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4947148" y="3542304"/>
            <a:ext cx="214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/>
              <a:t>表</a:t>
            </a:r>
            <a:r>
              <a:rPr lang="en-US" altLang="zh-CN" sz="1400" b="1" dirty="0" smtClean="0"/>
              <a:t>3 </a:t>
            </a:r>
            <a:r>
              <a:rPr lang="zh-CN" altLang="en-US" sz="1400" b="1" dirty="0" smtClean="0"/>
              <a:t>静态超分测试结果</a:t>
            </a:r>
            <a:endParaRPr lang="zh-CN" altLang="en-US" sz="1400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1530142" y="5781891"/>
            <a:ext cx="10751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随着放大倍数的增加，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zoom_image_size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耗时均呈递增趋势 ，超分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后静态误差在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0.1pix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以下。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6093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4489" y="538060"/>
            <a:ext cx="11887511" cy="647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0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本月进展</a:t>
            </a:r>
            <a:endParaRPr lang="en-US" altLang="zh-CN" sz="20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ts val="26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假镜头中心打孔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背光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的动态重复性测试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 采用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双面胶固定假镜头与马达，防止运动时假镜头晃动，测试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轴动态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重复性。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② 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倍、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倍图像超分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后的动态重复性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对原图的中心小孔部分分别从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方向取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ROI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放大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倍、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倍和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倍，模板匹配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拟合圆并测得圆心坐标后按比例放缩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</p:txBody>
      </p:sp>
      <p:sp>
        <p:nvSpPr>
          <p:cNvPr id="3" name="矩形 2"/>
          <p:cNvSpPr/>
          <p:nvPr/>
        </p:nvSpPr>
        <p:spPr>
          <a:xfrm>
            <a:off x="693608" y="102219"/>
            <a:ext cx="7071758" cy="4358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5866" tIns="32933" rIns="65866" bIns="32933"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一、相机五轴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XY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运动对标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104827" y="208669"/>
            <a:ext cx="3843486" cy="1623057"/>
            <a:chOff x="8083535" y="626640"/>
            <a:chExt cx="3843486" cy="1623057"/>
          </a:xfrm>
        </p:grpSpPr>
        <p:sp>
          <p:nvSpPr>
            <p:cNvPr id="10" name="矩形 9"/>
            <p:cNvSpPr/>
            <p:nvPr/>
          </p:nvSpPr>
          <p:spPr>
            <a:xfrm>
              <a:off x="8453718" y="626640"/>
              <a:ext cx="3406063" cy="162305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386478" y="639727"/>
              <a:ext cx="347330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rgbClr val="C00000"/>
                  </a:solidFill>
                  <a:latin typeface="Helvetica"/>
                  <a:ea typeface="微软雅黑"/>
                </a:rPr>
                <a:t>注：</a:t>
              </a:r>
              <a:r>
                <a:rPr lang="zh-CN" altLang="en-US" sz="1400" dirty="0" smtClean="0">
                  <a:latin typeface="Helvetica"/>
                  <a:ea typeface="微软雅黑"/>
                </a:rPr>
                <a:t>由于打孔导致假镜头卡扣磨损，马达运动时假镜头不稳，因此本次动态测试时分别用双面胶和</a:t>
              </a:r>
              <a:r>
                <a:rPr lang="en-US" altLang="zh-CN" sz="1400" dirty="0" smtClean="0">
                  <a:latin typeface="Helvetica"/>
                  <a:ea typeface="微软雅黑"/>
                </a:rPr>
                <a:t>502</a:t>
              </a:r>
              <a:r>
                <a:rPr lang="zh-CN" altLang="en-US" sz="1400" dirty="0" smtClean="0">
                  <a:latin typeface="Helvetica"/>
                  <a:ea typeface="微软雅黑"/>
                </a:rPr>
                <a:t>胶水进行了固定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8" t="23317" r="20029" b="27342"/>
            <a:stretch/>
          </p:blipFill>
          <p:spPr>
            <a:xfrm>
              <a:off x="9493354" y="1319828"/>
              <a:ext cx="1678751" cy="9006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0742081" y="1831726"/>
              <a:ext cx="118494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>
                <a:defRPr/>
              </a:pPr>
              <a:r>
                <a:rPr lang="zh-CN" altLang="en-US" sz="1400" dirty="0" smtClean="0">
                  <a:solidFill>
                    <a:srgbClr val="000000"/>
                  </a:solidFill>
                  <a:latin typeface="Helvetica"/>
                  <a:ea typeface="微软雅黑"/>
                </a:rPr>
                <a:t>未磨损</a:t>
              </a:r>
              <a:endParaRPr lang="zh-CN" altLang="en-US" sz="1400" dirty="0">
                <a:solidFill>
                  <a:srgbClr val="000000"/>
                </a:solidFill>
                <a:latin typeface="Helvetica"/>
                <a:ea typeface="微软雅黑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 flipH="1">
              <a:off x="10973899" y="2013740"/>
              <a:ext cx="289414" cy="41556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直接箭头连接符 7"/>
            <p:cNvCxnSpPr/>
            <p:nvPr/>
          </p:nvCxnSpPr>
          <p:spPr>
            <a:xfrm flipV="1">
              <a:off x="9350113" y="2013740"/>
              <a:ext cx="375059" cy="83112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矩形 8"/>
            <p:cNvSpPr/>
            <p:nvPr/>
          </p:nvSpPr>
          <p:spPr>
            <a:xfrm>
              <a:off x="8083535" y="1941920"/>
              <a:ext cx="13644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>
                <a:defRPr/>
              </a:pPr>
              <a:r>
                <a:rPr lang="zh-CN" altLang="en-US" sz="1400" dirty="0" smtClean="0">
                  <a:solidFill>
                    <a:srgbClr val="000000"/>
                  </a:solidFill>
                  <a:latin typeface="Helvetica"/>
                  <a:ea typeface="微软雅黑"/>
                </a:rPr>
                <a:t>卡扣磨损</a:t>
              </a:r>
              <a:endParaRPr lang="zh-CN" altLang="en-US" sz="1400" dirty="0">
                <a:solidFill>
                  <a:srgbClr val="000000"/>
                </a:solidFill>
                <a:latin typeface="Helvetica"/>
                <a:ea typeface="微软雅黑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926010" y="3745571"/>
            <a:ext cx="22300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zh-CN" altLang="en-US" sz="1400" dirty="0" smtClean="0">
                <a:solidFill>
                  <a:srgbClr val="000000"/>
                </a:solidFill>
                <a:latin typeface="Helvetica"/>
                <a:ea typeface="微软雅黑"/>
              </a:rPr>
              <a:t>原图（</a:t>
            </a:r>
            <a:r>
              <a:rPr lang="en-US" altLang="zh-CN" sz="1400" dirty="0" smtClean="0">
                <a:solidFill>
                  <a:srgbClr val="000000"/>
                </a:solidFill>
                <a:latin typeface="Helvetica"/>
                <a:ea typeface="微软雅黑"/>
              </a:rPr>
              <a:t>4504*4504</a:t>
            </a:r>
            <a:r>
              <a:rPr lang="zh-CN" altLang="en-US" sz="1400" dirty="0" smtClean="0">
                <a:solidFill>
                  <a:srgbClr val="000000"/>
                </a:solidFill>
                <a:latin typeface="Helvetica"/>
                <a:ea typeface="微软雅黑"/>
              </a:rPr>
              <a:t>）</a:t>
            </a:r>
            <a:endParaRPr lang="zh-CN" altLang="en-US" sz="1400" dirty="0">
              <a:solidFill>
                <a:srgbClr val="000000"/>
              </a:solidFill>
              <a:latin typeface="Helvetica"/>
              <a:ea typeface="微软雅黑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19563" y="4369652"/>
            <a:ext cx="5408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小结：</a:t>
            </a:r>
            <a:endParaRPr lang="en-US" altLang="zh-CN" sz="1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分别进行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组马达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X\Y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阶实验，相机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X\Y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轴重复性偏差平均在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2um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左右</a:t>
            </a:r>
            <a:endParaRPr lang="en-US" altLang="zh-CN" sz="1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46" y="1893511"/>
            <a:ext cx="1868400" cy="1868400"/>
          </a:xfrm>
          <a:prstGeom prst="rect">
            <a:avLst/>
          </a:prstGeom>
        </p:spPr>
      </p:pic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3206857"/>
              </p:ext>
            </p:extLst>
          </p:nvPr>
        </p:nvGraphicFramePr>
        <p:xfrm>
          <a:off x="3603033" y="2044072"/>
          <a:ext cx="3867150" cy="220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图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071846"/>
              </p:ext>
            </p:extLst>
          </p:nvPr>
        </p:nvGraphicFramePr>
        <p:xfrm>
          <a:off x="7644709" y="2038608"/>
          <a:ext cx="3867150" cy="2149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879408"/>
              </p:ext>
            </p:extLst>
          </p:nvPr>
        </p:nvGraphicFramePr>
        <p:xfrm>
          <a:off x="6628098" y="4500573"/>
          <a:ext cx="4814120" cy="4997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3530">
                  <a:extLst>
                    <a:ext uri="{9D8B030D-6E8A-4147-A177-3AD203B41FA5}">
                      <a16:colId xmlns:a16="http://schemas.microsoft.com/office/drawing/2014/main" val="1790477937"/>
                    </a:ext>
                  </a:extLst>
                </a:gridCol>
                <a:gridCol w="1203530">
                  <a:extLst>
                    <a:ext uri="{9D8B030D-6E8A-4147-A177-3AD203B41FA5}">
                      <a16:colId xmlns:a16="http://schemas.microsoft.com/office/drawing/2014/main" val="1459436646"/>
                    </a:ext>
                  </a:extLst>
                </a:gridCol>
                <a:gridCol w="1203530">
                  <a:extLst>
                    <a:ext uri="{9D8B030D-6E8A-4147-A177-3AD203B41FA5}">
                      <a16:colId xmlns:a16="http://schemas.microsoft.com/office/drawing/2014/main" val="27048273"/>
                    </a:ext>
                  </a:extLst>
                </a:gridCol>
                <a:gridCol w="1203530">
                  <a:extLst>
                    <a:ext uri="{9D8B030D-6E8A-4147-A177-3AD203B41FA5}">
                      <a16:colId xmlns:a16="http://schemas.microsoft.com/office/drawing/2014/main" val="348338307"/>
                    </a:ext>
                  </a:extLst>
                </a:gridCol>
              </a:tblGrid>
              <a:tr h="2498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平均</a:t>
                      </a:r>
                      <a:r>
                        <a:rPr lang="zh-CN" altLang="en-US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(um)</a:t>
                      </a:r>
                      <a:endParaRPr lang="zh-CN" altLang="en-US" sz="13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平均</a:t>
                      </a:r>
                      <a:r>
                        <a:rPr lang="zh-CN" altLang="en-US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(um)</a:t>
                      </a:r>
                      <a:endParaRPr lang="zh-CN" altLang="en-US" sz="13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最大</a:t>
                      </a:r>
                      <a:r>
                        <a:rPr lang="zh-CN" altLang="en-US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(um)</a:t>
                      </a:r>
                      <a:endParaRPr lang="zh-CN" altLang="en-US" sz="13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最大</a:t>
                      </a:r>
                      <a:r>
                        <a:rPr lang="zh-CN" altLang="en-US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(um)</a:t>
                      </a:r>
                      <a:endParaRPr lang="zh-CN" altLang="en-US" sz="13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125364"/>
                  </a:ext>
                </a:extLst>
              </a:tr>
              <a:tr h="24986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3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1.222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3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1.641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3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2.566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3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3.610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8595820"/>
                  </a:ext>
                </a:extLst>
              </a:tr>
            </a:tbl>
          </a:graphicData>
        </a:graphic>
      </p:graphicFrame>
      <p:cxnSp>
        <p:nvCxnSpPr>
          <p:cNvPr id="20" name="直接箭头连接符 19"/>
          <p:cNvCxnSpPr/>
          <p:nvPr/>
        </p:nvCxnSpPr>
        <p:spPr>
          <a:xfrm>
            <a:off x="1220646" y="1877601"/>
            <a:ext cx="230060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rot="5400000">
            <a:off x="70345" y="3009972"/>
            <a:ext cx="230060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465055" y="1698651"/>
            <a:ext cx="5921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61823" y="4087169"/>
            <a:ext cx="5921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994933" y="4274213"/>
            <a:ext cx="6080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相机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轴动态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重复性偏差统计（双面胶固定假镜头，未超分）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8730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93608" y="102219"/>
            <a:ext cx="7071758" cy="4358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5866" tIns="32933" rIns="65866" bIns="32933"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一、相机五轴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XY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运动对标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489" y="538060"/>
            <a:ext cx="11887511" cy="114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0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本月进展</a:t>
            </a:r>
            <a:endParaRPr lang="en-US" altLang="zh-CN" sz="20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ts val="26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466" y="903313"/>
            <a:ext cx="1583003" cy="158300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99466" y="1621278"/>
            <a:ext cx="1555873" cy="3503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646589" y="1168886"/>
            <a:ext cx="1473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altLang="zh-CN" sz="1400" dirty="0" smtClean="0">
                <a:solidFill>
                  <a:srgbClr val="000000"/>
                </a:solidFill>
                <a:latin typeface="Helvetica"/>
                <a:ea typeface="微软雅黑"/>
              </a:rPr>
              <a:t>ROI 1</a:t>
            </a:r>
            <a:r>
              <a:rPr lang="zh-CN" altLang="en-US" sz="1400" dirty="0" smtClean="0">
                <a:solidFill>
                  <a:srgbClr val="000000"/>
                </a:solidFill>
                <a:latin typeface="Helvetica"/>
                <a:ea typeface="微软雅黑"/>
              </a:rPr>
              <a:t>超分</a:t>
            </a:r>
            <a:endParaRPr lang="zh-CN" altLang="en-US" sz="1400" dirty="0">
              <a:solidFill>
                <a:srgbClr val="000000"/>
              </a:solidFill>
              <a:latin typeface="Helvetica"/>
              <a:ea typeface="微软雅黑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74102" y="2448456"/>
            <a:ext cx="20072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defRPr/>
            </a:pPr>
            <a:r>
              <a:rPr lang="zh-CN" altLang="en-US" sz="1400" dirty="0" smtClean="0">
                <a:solidFill>
                  <a:srgbClr val="000000"/>
                </a:solidFill>
                <a:latin typeface="Helvetica"/>
                <a:ea typeface="微软雅黑"/>
              </a:rPr>
              <a:t>模板匹配</a:t>
            </a:r>
            <a:r>
              <a:rPr lang="en-US" altLang="zh-CN" sz="1400" dirty="0" smtClean="0">
                <a:solidFill>
                  <a:srgbClr val="000000"/>
                </a:solidFill>
                <a:latin typeface="Helvetica"/>
                <a:ea typeface="微软雅黑"/>
              </a:rPr>
              <a:t>+</a:t>
            </a:r>
            <a:r>
              <a:rPr lang="zh-CN" altLang="en-US" sz="1400" dirty="0" smtClean="0">
                <a:solidFill>
                  <a:srgbClr val="000000"/>
                </a:solidFill>
                <a:latin typeface="Helvetica"/>
                <a:ea typeface="微软雅黑"/>
              </a:rPr>
              <a:t>拟合圆</a:t>
            </a:r>
            <a:endParaRPr lang="zh-CN" altLang="en-US" sz="1400" dirty="0">
              <a:solidFill>
                <a:srgbClr val="000000"/>
              </a:solidFill>
              <a:latin typeface="Helvetica"/>
              <a:ea typeface="微软雅黑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82336" y="1621278"/>
            <a:ext cx="1891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altLang="zh-CN" sz="1400" dirty="0" smtClean="0">
                <a:solidFill>
                  <a:srgbClr val="C00000"/>
                </a:solidFill>
                <a:latin typeface="Helvetica"/>
                <a:ea typeface="微软雅黑"/>
              </a:rPr>
              <a:t>ROI 1(X</a:t>
            </a:r>
            <a:r>
              <a:rPr lang="zh-CN" altLang="en-US" sz="1400" dirty="0" smtClean="0">
                <a:solidFill>
                  <a:srgbClr val="C00000"/>
                </a:solidFill>
                <a:latin typeface="Helvetica"/>
                <a:ea typeface="微软雅黑"/>
              </a:rPr>
              <a:t>轴方向</a:t>
            </a:r>
            <a:r>
              <a:rPr lang="en-US" altLang="zh-CN" sz="1400" dirty="0" smtClean="0">
                <a:solidFill>
                  <a:srgbClr val="C00000"/>
                </a:solidFill>
                <a:latin typeface="Helvetica"/>
                <a:ea typeface="微软雅黑"/>
              </a:rPr>
              <a:t>)</a:t>
            </a:r>
          </a:p>
          <a:p>
            <a:pPr lvl="1">
              <a:defRPr/>
            </a:pPr>
            <a:r>
              <a:rPr lang="en-US" altLang="zh-CN" sz="1400" dirty="0" smtClean="0">
                <a:solidFill>
                  <a:srgbClr val="C00000"/>
                </a:solidFill>
                <a:latin typeface="Helvetica"/>
                <a:ea typeface="微软雅黑"/>
              </a:rPr>
              <a:t>4504*1140</a:t>
            </a:r>
            <a:endParaRPr lang="zh-CN" altLang="en-US" sz="1400" dirty="0">
              <a:solidFill>
                <a:srgbClr val="C00000"/>
              </a:solidFill>
              <a:latin typeface="Helvetica"/>
              <a:ea typeface="微软雅黑"/>
            </a:endParaRPr>
          </a:p>
        </p:txBody>
      </p:sp>
      <p:sp>
        <p:nvSpPr>
          <p:cNvPr id="9" name="矩形 8"/>
          <p:cNvSpPr/>
          <p:nvPr/>
        </p:nvSpPr>
        <p:spPr>
          <a:xfrm rot="5400000">
            <a:off x="3457131" y="1509769"/>
            <a:ext cx="1564547" cy="3516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738585" y="2467859"/>
            <a:ext cx="33255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altLang="zh-CN" sz="1400" dirty="0" smtClean="0">
                <a:solidFill>
                  <a:srgbClr val="C00000"/>
                </a:solidFill>
                <a:latin typeface="Helvetica"/>
                <a:ea typeface="微软雅黑"/>
              </a:rPr>
              <a:t>ROI 2(Y</a:t>
            </a:r>
            <a:r>
              <a:rPr lang="zh-CN" altLang="en-US" sz="1400" dirty="0" smtClean="0">
                <a:solidFill>
                  <a:srgbClr val="C00000"/>
                </a:solidFill>
                <a:latin typeface="Helvetica"/>
                <a:ea typeface="微软雅黑"/>
              </a:rPr>
              <a:t>轴方向</a:t>
            </a:r>
            <a:r>
              <a:rPr lang="en-US" altLang="zh-CN" sz="1400" dirty="0" smtClean="0">
                <a:solidFill>
                  <a:srgbClr val="C00000"/>
                </a:solidFill>
                <a:latin typeface="Helvetica"/>
                <a:ea typeface="微软雅黑"/>
              </a:rPr>
              <a:t>) 1140*4504</a:t>
            </a:r>
            <a:endParaRPr lang="zh-CN" altLang="en-US" sz="1400" dirty="0">
              <a:solidFill>
                <a:srgbClr val="C00000"/>
              </a:solidFill>
              <a:latin typeface="Helvetica"/>
              <a:ea typeface="微软雅黑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865" y="1462357"/>
            <a:ext cx="1794690" cy="45425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492" y="1001810"/>
            <a:ext cx="392109" cy="135850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569615" y="2077177"/>
            <a:ext cx="1473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altLang="zh-CN" sz="1400" dirty="0" smtClean="0">
                <a:solidFill>
                  <a:srgbClr val="000000"/>
                </a:solidFill>
                <a:latin typeface="Helvetica"/>
                <a:ea typeface="微软雅黑"/>
              </a:rPr>
              <a:t>ROI 2</a:t>
            </a:r>
            <a:r>
              <a:rPr lang="zh-CN" altLang="en-US" sz="1400" dirty="0" smtClean="0">
                <a:solidFill>
                  <a:srgbClr val="000000"/>
                </a:solidFill>
                <a:latin typeface="Helvetica"/>
                <a:ea typeface="微软雅黑"/>
              </a:rPr>
              <a:t>超分</a:t>
            </a:r>
            <a:endParaRPr lang="zh-CN" altLang="en-US" sz="1400" dirty="0">
              <a:solidFill>
                <a:srgbClr val="000000"/>
              </a:solidFill>
              <a:latin typeface="Helvetica"/>
              <a:ea typeface="微软雅黑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51437" y="896066"/>
            <a:ext cx="2685305" cy="1571793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5175785" y="1644280"/>
            <a:ext cx="304800" cy="28939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409159" y="1490970"/>
            <a:ext cx="350031" cy="35003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961193" y="1689449"/>
            <a:ext cx="291337" cy="2913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8" name="图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3778170"/>
              </p:ext>
            </p:extLst>
          </p:nvPr>
        </p:nvGraphicFramePr>
        <p:xfrm>
          <a:off x="9918" y="2551850"/>
          <a:ext cx="4046972" cy="1839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6727611"/>
              </p:ext>
            </p:extLst>
          </p:nvPr>
        </p:nvGraphicFramePr>
        <p:xfrm>
          <a:off x="-23665" y="4099421"/>
          <a:ext cx="4087249" cy="1777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002616"/>
              </p:ext>
            </p:extLst>
          </p:nvPr>
        </p:nvGraphicFramePr>
        <p:xfrm>
          <a:off x="62877" y="5815099"/>
          <a:ext cx="4000708" cy="432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0177">
                  <a:extLst>
                    <a:ext uri="{9D8B030D-6E8A-4147-A177-3AD203B41FA5}">
                      <a16:colId xmlns:a16="http://schemas.microsoft.com/office/drawing/2014/main" val="1790477937"/>
                    </a:ext>
                  </a:extLst>
                </a:gridCol>
                <a:gridCol w="1000177">
                  <a:extLst>
                    <a:ext uri="{9D8B030D-6E8A-4147-A177-3AD203B41FA5}">
                      <a16:colId xmlns:a16="http://schemas.microsoft.com/office/drawing/2014/main" val="1459436646"/>
                    </a:ext>
                  </a:extLst>
                </a:gridCol>
                <a:gridCol w="1000177">
                  <a:extLst>
                    <a:ext uri="{9D8B030D-6E8A-4147-A177-3AD203B41FA5}">
                      <a16:colId xmlns:a16="http://schemas.microsoft.com/office/drawing/2014/main" val="27048273"/>
                    </a:ext>
                  </a:extLst>
                </a:gridCol>
                <a:gridCol w="1000177">
                  <a:extLst>
                    <a:ext uri="{9D8B030D-6E8A-4147-A177-3AD203B41FA5}">
                      <a16:colId xmlns:a16="http://schemas.microsoft.com/office/drawing/2014/main" val="348338307"/>
                    </a:ext>
                  </a:extLst>
                </a:gridCol>
              </a:tblGrid>
              <a:tr h="2161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平均</a:t>
                      </a:r>
                      <a:r>
                        <a:rPr lang="zh-CN" altLang="en-US" sz="11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1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(um)</a:t>
                      </a:r>
                      <a:endParaRPr lang="zh-CN" altLang="en-US" sz="11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平均</a:t>
                      </a:r>
                      <a:r>
                        <a:rPr lang="zh-CN" altLang="en-US" sz="11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1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(um)</a:t>
                      </a:r>
                      <a:endParaRPr lang="zh-CN" altLang="en-US" sz="11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最大</a:t>
                      </a:r>
                      <a:r>
                        <a:rPr lang="zh-CN" altLang="en-US" sz="11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1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(um)</a:t>
                      </a:r>
                      <a:endParaRPr lang="zh-CN" altLang="en-US" sz="11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最大</a:t>
                      </a:r>
                      <a:r>
                        <a:rPr lang="zh-CN" altLang="en-US" sz="11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1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(um)</a:t>
                      </a:r>
                      <a:endParaRPr lang="zh-CN" altLang="en-US" sz="11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125364"/>
                  </a:ext>
                </a:extLst>
              </a:tr>
              <a:tr h="2161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0.892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1.493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3.513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8595820"/>
                  </a:ext>
                </a:extLst>
              </a:tr>
            </a:tbl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0014006"/>
              </p:ext>
            </p:extLst>
          </p:nvPr>
        </p:nvGraphicFramePr>
        <p:xfrm>
          <a:off x="4086120" y="2713272"/>
          <a:ext cx="4026538" cy="1686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4796293"/>
              </p:ext>
            </p:extLst>
          </p:nvPr>
        </p:nvGraphicFramePr>
        <p:xfrm>
          <a:off x="4048701" y="4147109"/>
          <a:ext cx="4180406" cy="1715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555923"/>
              </p:ext>
            </p:extLst>
          </p:nvPr>
        </p:nvGraphicFramePr>
        <p:xfrm>
          <a:off x="4169176" y="5814708"/>
          <a:ext cx="4000708" cy="432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0177">
                  <a:extLst>
                    <a:ext uri="{9D8B030D-6E8A-4147-A177-3AD203B41FA5}">
                      <a16:colId xmlns:a16="http://schemas.microsoft.com/office/drawing/2014/main" val="1790477937"/>
                    </a:ext>
                  </a:extLst>
                </a:gridCol>
                <a:gridCol w="1000177">
                  <a:extLst>
                    <a:ext uri="{9D8B030D-6E8A-4147-A177-3AD203B41FA5}">
                      <a16:colId xmlns:a16="http://schemas.microsoft.com/office/drawing/2014/main" val="1459436646"/>
                    </a:ext>
                  </a:extLst>
                </a:gridCol>
                <a:gridCol w="1000177">
                  <a:extLst>
                    <a:ext uri="{9D8B030D-6E8A-4147-A177-3AD203B41FA5}">
                      <a16:colId xmlns:a16="http://schemas.microsoft.com/office/drawing/2014/main" val="27048273"/>
                    </a:ext>
                  </a:extLst>
                </a:gridCol>
                <a:gridCol w="1000177">
                  <a:extLst>
                    <a:ext uri="{9D8B030D-6E8A-4147-A177-3AD203B41FA5}">
                      <a16:colId xmlns:a16="http://schemas.microsoft.com/office/drawing/2014/main" val="348338307"/>
                    </a:ext>
                  </a:extLst>
                </a:gridCol>
              </a:tblGrid>
              <a:tr h="2161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平均</a:t>
                      </a:r>
                      <a:r>
                        <a:rPr lang="zh-CN" altLang="en-US" sz="11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1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(um)</a:t>
                      </a:r>
                      <a:endParaRPr lang="zh-CN" altLang="en-US" sz="11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平均</a:t>
                      </a:r>
                      <a:r>
                        <a:rPr lang="zh-CN" altLang="en-US" sz="11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1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(um)</a:t>
                      </a:r>
                      <a:endParaRPr lang="zh-CN" altLang="en-US" sz="11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最大</a:t>
                      </a:r>
                      <a:r>
                        <a:rPr lang="zh-CN" altLang="en-US" sz="11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1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(um)</a:t>
                      </a:r>
                      <a:endParaRPr lang="zh-CN" altLang="en-US" sz="11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最大</a:t>
                      </a:r>
                      <a:r>
                        <a:rPr lang="zh-CN" altLang="en-US" sz="11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1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(um)</a:t>
                      </a:r>
                      <a:endParaRPr lang="zh-CN" altLang="en-US" sz="11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125364"/>
                  </a:ext>
                </a:extLst>
              </a:tr>
              <a:tr h="21613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3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0.906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3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1.482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3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1.795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3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3.591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8595820"/>
                  </a:ext>
                </a:extLst>
              </a:tr>
            </a:tbl>
          </a:graphicData>
        </a:graphic>
      </p:graphicFrame>
      <p:graphicFrame>
        <p:nvGraphicFramePr>
          <p:cNvPr id="24" name="图表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3173272"/>
              </p:ext>
            </p:extLst>
          </p:nvPr>
        </p:nvGraphicFramePr>
        <p:xfrm>
          <a:off x="8477412" y="2563140"/>
          <a:ext cx="3562350" cy="1828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6409856"/>
              </p:ext>
            </p:extLst>
          </p:nvPr>
        </p:nvGraphicFramePr>
        <p:xfrm>
          <a:off x="8494550" y="4282279"/>
          <a:ext cx="3600450" cy="1594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066374"/>
              </p:ext>
            </p:extLst>
          </p:nvPr>
        </p:nvGraphicFramePr>
        <p:xfrm>
          <a:off x="8229082" y="5814708"/>
          <a:ext cx="4000708" cy="432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0177">
                  <a:extLst>
                    <a:ext uri="{9D8B030D-6E8A-4147-A177-3AD203B41FA5}">
                      <a16:colId xmlns:a16="http://schemas.microsoft.com/office/drawing/2014/main" val="1790477937"/>
                    </a:ext>
                  </a:extLst>
                </a:gridCol>
                <a:gridCol w="1000177">
                  <a:extLst>
                    <a:ext uri="{9D8B030D-6E8A-4147-A177-3AD203B41FA5}">
                      <a16:colId xmlns:a16="http://schemas.microsoft.com/office/drawing/2014/main" val="1459436646"/>
                    </a:ext>
                  </a:extLst>
                </a:gridCol>
                <a:gridCol w="1000177">
                  <a:extLst>
                    <a:ext uri="{9D8B030D-6E8A-4147-A177-3AD203B41FA5}">
                      <a16:colId xmlns:a16="http://schemas.microsoft.com/office/drawing/2014/main" val="27048273"/>
                    </a:ext>
                  </a:extLst>
                </a:gridCol>
                <a:gridCol w="1000177">
                  <a:extLst>
                    <a:ext uri="{9D8B030D-6E8A-4147-A177-3AD203B41FA5}">
                      <a16:colId xmlns:a16="http://schemas.microsoft.com/office/drawing/2014/main" val="348338307"/>
                    </a:ext>
                  </a:extLst>
                </a:gridCol>
              </a:tblGrid>
              <a:tr h="2161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平均</a:t>
                      </a:r>
                      <a:r>
                        <a:rPr lang="zh-CN" altLang="en-US" sz="11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1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(um)</a:t>
                      </a:r>
                      <a:endParaRPr lang="zh-CN" altLang="en-US" sz="11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平均</a:t>
                      </a:r>
                      <a:r>
                        <a:rPr lang="zh-CN" altLang="en-US" sz="11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1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(um)</a:t>
                      </a:r>
                      <a:endParaRPr lang="zh-CN" altLang="en-US" sz="11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最大</a:t>
                      </a:r>
                      <a:r>
                        <a:rPr lang="zh-CN" altLang="en-US" sz="11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1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(um)</a:t>
                      </a:r>
                      <a:endParaRPr lang="zh-CN" altLang="en-US" sz="11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最大</a:t>
                      </a:r>
                      <a:r>
                        <a:rPr lang="zh-CN" altLang="en-US" sz="11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1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(um)</a:t>
                      </a:r>
                      <a:endParaRPr lang="zh-CN" altLang="en-US" sz="11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125364"/>
                  </a:ext>
                </a:extLst>
              </a:tr>
              <a:tr h="21613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3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0.880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3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1.469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3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1.531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3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3.579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8595820"/>
                  </a:ext>
                </a:extLst>
              </a:tr>
            </a:tbl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1779295" y="6292827"/>
            <a:ext cx="9259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小结：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随着超分倍数的增加，动态极差总体呈下降趋势，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平均在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1um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以下，但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轴始终在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1um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以上，变化不明显。</a:t>
            </a:r>
            <a:endParaRPr lang="en-US" altLang="zh-CN" sz="1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2839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4665" y="582435"/>
            <a:ext cx="11552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502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胶水固定假镜头与马达，防止运动时假镜头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晃动，测试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轴动态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重复性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4075628"/>
              </p:ext>
            </p:extLst>
          </p:nvPr>
        </p:nvGraphicFramePr>
        <p:xfrm>
          <a:off x="1044575" y="879475"/>
          <a:ext cx="4679950" cy="2480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3895387"/>
              </p:ext>
            </p:extLst>
          </p:nvPr>
        </p:nvGraphicFramePr>
        <p:xfrm>
          <a:off x="6112621" y="879474"/>
          <a:ext cx="4831603" cy="2480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343892"/>
              </p:ext>
            </p:extLst>
          </p:nvPr>
        </p:nvGraphicFramePr>
        <p:xfrm>
          <a:off x="3384550" y="3655620"/>
          <a:ext cx="5295524" cy="432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3881">
                  <a:extLst>
                    <a:ext uri="{9D8B030D-6E8A-4147-A177-3AD203B41FA5}">
                      <a16:colId xmlns:a16="http://schemas.microsoft.com/office/drawing/2014/main" val="1790477937"/>
                    </a:ext>
                  </a:extLst>
                </a:gridCol>
                <a:gridCol w="1323881">
                  <a:extLst>
                    <a:ext uri="{9D8B030D-6E8A-4147-A177-3AD203B41FA5}">
                      <a16:colId xmlns:a16="http://schemas.microsoft.com/office/drawing/2014/main" val="1459436646"/>
                    </a:ext>
                  </a:extLst>
                </a:gridCol>
                <a:gridCol w="1323881">
                  <a:extLst>
                    <a:ext uri="{9D8B030D-6E8A-4147-A177-3AD203B41FA5}">
                      <a16:colId xmlns:a16="http://schemas.microsoft.com/office/drawing/2014/main" val="27048273"/>
                    </a:ext>
                  </a:extLst>
                </a:gridCol>
                <a:gridCol w="1323881">
                  <a:extLst>
                    <a:ext uri="{9D8B030D-6E8A-4147-A177-3AD203B41FA5}">
                      <a16:colId xmlns:a16="http://schemas.microsoft.com/office/drawing/2014/main" val="348338307"/>
                    </a:ext>
                  </a:extLst>
                </a:gridCol>
              </a:tblGrid>
              <a:tr h="2161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平均</a:t>
                      </a:r>
                      <a:r>
                        <a:rPr lang="zh-CN" altLang="en-US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(um)</a:t>
                      </a:r>
                      <a:endParaRPr lang="zh-CN" altLang="en-US" sz="13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平均</a:t>
                      </a:r>
                      <a:r>
                        <a:rPr lang="zh-CN" altLang="en-US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(um)</a:t>
                      </a:r>
                      <a:endParaRPr lang="zh-CN" altLang="en-US" sz="13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最大</a:t>
                      </a:r>
                      <a:r>
                        <a:rPr lang="zh-CN" altLang="en-US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(um)</a:t>
                      </a:r>
                      <a:endParaRPr lang="zh-CN" altLang="en-US" sz="13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最大</a:t>
                      </a:r>
                      <a:r>
                        <a:rPr lang="zh-CN" altLang="en-US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极差</a:t>
                      </a:r>
                      <a:r>
                        <a:rPr lang="en-US" altLang="zh-CN" sz="13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(um)</a:t>
                      </a:r>
                      <a:endParaRPr lang="zh-CN" altLang="en-US" sz="1300" b="1" u="none" strike="noStrike" kern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125364"/>
                  </a:ext>
                </a:extLst>
              </a:tr>
              <a:tr h="2161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0.810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1.219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1.519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2.715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8595820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465725" y="4180799"/>
            <a:ext cx="7470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小结：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502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胶水的固定效果（表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）略好于双面胶（表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的平均极差在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1um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以下，但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轴的重复性仍比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轴差（大于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1um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92087" y="3433181"/>
            <a:ext cx="6080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相机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轴动态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重复性偏差统计（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502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胶固定假镜头，未超分）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0" name="矩形 9"/>
          <p:cNvSpPr/>
          <p:nvPr/>
        </p:nvSpPr>
        <p:spPr>
          <a:xfrm>
            <a:off x="693608" y="102219"/>
            <a:ext cx="7071758" cy="4358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5866" tIns="32933" rIns="65866" bIns="32933"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一、相机五轴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XY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运动对标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2"/>
          <p:cNvSpPr txBox="1"/>
          <p:nvPr/>
        </p:nvSpPr>
        <p:spPr>
          <a:xfrm>
            <a:off x="424665" y="4704019"/>
            <a:ext cx="11887511" cy="5234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下一步计划</a:t>
            </a:r>
            <a:endParaRPr lang="en-US" altLang="zh-CN" sz="20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1. 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大功率平行同轴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光源测试正面打光时的静态和动态稳定性；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ts val="300"/>
              </a:spcBef>
              <a:spcAft>
                <a:spcPts val="300"/>
              </a:spcAft>
            </a:pP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ts val="300"/>
              </a:spcBef>
              <a:spcAft>
                <a:spcPts val="300"/>
              </a:spcAft>
            </a:pP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ts val="300"/>
              </a:spcBef>
              <a:spcAft>
                <a:spcPts val="300"/>
              </a:spcAft>
            </a:pP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ts val="300"/>
              </a:spcBef>
              <a:spcAft>
                <a:spcPts val="300"/>
              </a:spcAft>
            </a:pP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ts val="300"/>
              </a:spcBef>
              <a:spcAft>
                <a:spcPts val="300"/>
              </a:spcAft>
            </a:pP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ts val="300"/>
              </a:spcBef>
              <a:spcAft>
                <a:spcPts val="300"/>
              </a:spcAft>
            </a:pP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ts val="300"/>
              </a:spcBef>
              <a:spcAft>
                <a:spcPts val="300"/>
              </a:spcAft>
            </a:pP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6835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93608" y="102219"/>
            <a:ext cx="7071758" cy="4358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5866" tIns="32933" rIns="65866" bIns="32933"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二、点云分割（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4489" y="538060"/>
            <a:ext cx="11887511" cy="5596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项目背景</a:t>
            </a:r>
            <a:endParaRPr lang="en-US" altLang="zh-CN" sz="20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zh-CN" altLang="en-US" sz="1600" dirty="0" smtClean="0">
                <a:solidFill>
                  <a:srgbClr val="000000"/>
                </a:solidFill>
                <a:latin typeface="微软雅黑"/>
                <a:ea typeface="微软雅黑"/>
                <a:sym typeface="+mn-ea"/>
              </a:rPr>
              <a:t>      使用经典点云语义分割模型</a:t>
            </a:r>
            <a:r>
              <a:rPr lang="en-US" altLang="zh-CN" sz="1600" dirty="0" err="1" smtClean="0">
                <a:solidFill>
                  <a:srgbClr val="000000"/>
                </a:solidFill>
                <a:latin typeface="微软雅黑"/>
                <a:ea typeface="微软雅黑"/>
                <a:sym typeface="+mn-ea"/>
              </a:rPr>
              <a:t>PointNet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/>
                <a:ea typeface="微软雅黑"/>
                <a:sym typeface="+mn-ea"/>
              </a:rPr>
              <a:t>++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/>
                <a:ea typeface="微软雅黑"/>
                <a:sym typeface="+mn-ea"/>
              </a:rPr>
              <a:t>对滚珠涂油进行分割测试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0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本月进展</a:t>
            </a:r>
            <a:endParaRPr lang="en-US" altLang="zh-CN" sz="20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ts val="2600"/>
              </a:lnSpc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尝试采集滚珠涂油数据样本完成标注，并进行模型的训练、验证和测试，测试图片均可完成分割。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03556"/>
              </p:ext>
            </p:extLst>
          </p:nvPr>
        </p:nvGraphicFramePr>
        <p:xfrm>
          <a:off x="3172624" y="5295583"/>
          <a:ext cx="8345500" cy="88277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49350">
                  <a:extLst>
                    <a:ext uri="{9D8B030D-6E8A-4147-A177-3AD203B41FA5}">
                      <a16:colId xmlns:a16="http://schemas.microsoft.com/office/drawing/2014/main" val="426674857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891156432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877318321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2942404943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2055428560"/>
                    </a:ext>
                  </a:extLst>
                </a:gridCol>
                <a:gridCol w="1324620">
                  <a:extLst>
                    <a:ext uri="{9D8B030D-6E8A-4147-A177-3AD203B41FA5}">
                      <a16:colId xmlns:a16="http://schemas.microsoft.com/office/drawing/2014/main" val="4043576373"/>
                    </a:ext>
                  </a:extLst>
                </a:gridCol>
                <a:gridCol w="1723380">
                  <a:extLst>
                    <a:ext uri="{9D8B030D-6E8A-4147-A177-3AD203B41FA5}">
                      <a16:colId xmlns:a16="http://schemas.microsoft.com/office/drawing/2014/main" val="3788701735"/>
                    </a:ext>
                  </a:extLst>
                </a:gridCol>
              </a:tblGrid>
              <a:tr h="29807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Model</a:t>
                      </a:r>
                      <a:endParaRPr lang="zh-CN" altLang="en-US" sz="1400" b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 err="1" smtClean="0">
                          <a:effectLst/>
                          <a:latin typeface="+mn-ea"/>
                          <a:ea typeface="+mn-ea"/>
                        </a:rPr>
                        <a:t>Batch_size</a:t>
                      </a:r>
                      <a:endParaRPr lang="zh-CN" altLang="en-US" sz="14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 smtClean="0">
                          <a:effectLst/>
                          <a:latin typeface="+mn-ea"/>
                          <a:ea typeface="+mn-ea"/>
                        </a:rPr>
                        <a:t>Epoch</a:t>
                      </a:r>
                      <a:endParaRPr lang="zh-CN" altLang="en-US" sz="14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 err="1" smtClean="0">
                          <a:effectLst/>
                          <a:latin typeface="+mn-ea"/>
                          <a:ea typeface="+mn-ea"/>
                        </a:rPr>
                        <a:t>Learning_rate</a:t>
                      </a:r>
                      <a:endParaRPr lang="zh-CN" altLang="en-US" sz="14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 smtClean="0">
                          <a:effectLst/>
                          <a:latin typeface="+mn-ea"/>
                          <a:ea typeface="+mn-ea"/>
                        </a:rPr>
                        <a:t>Optimizer</a:t>
                      </a:r>
                      <a:endParaRPr lang="zh-CN" altLang="en-US" sz="14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1" u="none" strike="noStrike" kern="1200" dirty="0" err="1" smtClean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Decay_rate</a:t>
                      </a:r>
                      <a:endParaRPr lang="zh-CN" altLang="en-US" sz="1400" b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1" u="none" strike="noStrike" kern="1200" dirty="0" err="1" smtClean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Lr_decay</a:t>
                      </a:r>
                      <a:endParaRPr lang="en-US" altLang="zh-CN" sz="1400" b="1" u="none" strike="noStrike" kern="1200" dirty="0" smtClean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6105109"/>
                  </a:ext>
                </a:extLst>
              </a:tr>
              <a:tr h="58470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lang="en-US" altLang="zh-CN" sz="14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PointNet</a:t>
                      </a:r>
                      <a:r>
                        <a:rPr lang="en-US" altLang="zh-CN" sz="14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++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lang="en-US" altLang="zh-CN" sz="14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32</a:t>
                      </a:r>
                      <a:endParaRPr lang="zh-CN" alt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64</a:t>
                      </a:r>
                      <a:endParaRPr lang="en-US" altLang="zh-CN" sz="1400" dirty="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zh-CN" altLang="en-US" sz="1400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Adam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121832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1e-4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1218323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0.7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6423979"/>
                  </a:ext>
                </a:extLst>
              </a:tr>
            </a:tbl>
          </a:graphicData>
        </a:graphic>
      </p:graphicFrame>
      <p:sp>
        <p:nvSpPr>
          <p:cNvPr id="22" name="矩形 21"/>
          <p:cNvSpPr/>
          <p:nvPr/>
        </p:nvSpPr>
        <p:spPr>
          <a:xfrm>
            <a:off x="909825" y="2344769"/>
            <a:ext cx="89627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在马达上放置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个滚珠，滚珠槽内的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个滚珠进行了涂油，剩余的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个滚珠未涂油。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使用翌视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2520NS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对马达进行点云采集（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PCD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格式），采集过程中调整不同马达角度和线扫方向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93610" y="2078922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/>
                <a:ea typeface="微软雅黑"/>
              </a:rPr>
              <a:t>①数据采集</a:t>
            </a:r>
            <a:endParaRPr lang="en-US" altLang="zh-CN" sz="1600" b="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93608" y="5049482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/>
                <a:ea typeface="微软雅黑"/>
              </a:rPr>
              <a:t>②数据集构成</a:t>
            </a:r>
            <a:endParaRPr lang="en-US" altLang="zh-CN" sz="1600" b="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38002" y="2207842"/>
            <a:ext cx="2083609" cy="357190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070" y="2965496"/>
            <a:ext cx="3850001" cy="2070101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6239822" y="3008499"/>
            <a:ext cx="545726" cy="5504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916097" y="3403786"/>
            <a:ext cx="556763" cy="5153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6785548" y="3098986"/>
            <a:ext cx="916362" cy="18475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7472860" y="3283743"/>
            <a:ext cx="229050" cy="39477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663638" y="3098986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涂油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116372" y="4432486"/>
            <a:ext cx="576059" cy="5153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 flipH="1" flipV="1">
            <a:off x="8919522" y="3987010"/>
            <a:ext cx="421482" cy="459013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519412" y="3699715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未涂油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09825" y="5345752"/>
            <a:ext cx="2262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点云样本总量：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train: 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val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test = 8:1:1</a:t>
            </a: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分割对象：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ball, 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oilball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9423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93608" y="102219"/>
            <a:ext cx="7071758" cy="4358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5866" tIns="32933" rIns="65866" bIns="32933"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二、点云分割（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4038" y="608711"/>
            <a:ext cx="27077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/>
                <a:ea typeface="微软雅黑"/>
              </a:rPr>
              <a:t>③ 训练和验证阶段性能评估</a:t>
            </a:r>
            <a:endParaRPr lang="en-US" altLang="zh-CN" sz="1600" b="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4666" y="866517"/>
            <a:ext cx="5921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Loss</a:t>
            </a:r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7503046"/>
              </p:ext>
            </p:extLst>
          </p:nvPr>
        </p:nvGraphicFramePr>
        <p:xfrm>
          <a:off x="561975" y="1035794"/>
          <a:ext cx="3505200" cy="2469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053691" y="866517"/>
            <a:ext cx="5921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 Accuracy</a:t>
            </a:r>
          </a:p>
        </p:txBody>
      </p:sp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8503446"/>
              </p:ext>
            </p:extLst>
          </p:nvPr>
        </p:nvGraphicFramePr>
        <p:xfrm>
          <a:off x="4191000" y="1035794"/>
          <a:ext cx="3505200" cy="2469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7848600" y="942717"/>
            <a:ext cx="5921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3.Iou </a:t>
            </a:r>
          </a:p>
        </p:txBody>
      </p:sp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9449080"/>
              </p:ext>
            </p:extLst>
          </p:nvPr>
        </p:nvGraphicFramePr>
        <p:xfrm>
          <a:off x="7879797" y="1138396"/>
          <a:ext cx="3505200" cy="2367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矩形 9"/>
          <p:cNvSpPr/>
          <p:nvPr/>
        </p:nvSpPr>
        <p:spPr>
          <a:xfrm>
            <a:off x="561974" y="3411241"/>
            <a:ext cx="1106805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小结：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方面，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train_loss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val_loss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震荡且趋势收敛，原因可能是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learning_rate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lr_decay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参数设置不当；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val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&gt;train,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轻微过拟合，可考虑增大样本量和添加正则化等；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Accuracy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方面，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final_epoach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train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0.9881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val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0.9956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Iou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方面，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ball_Iou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达到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0.994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oilball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达到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0.987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mIou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0.9905.</a:t>
            </a: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4666" y="4342511"/>
            <a:ext cx="20922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/>
                <a:ea typeface="微软雅黑"/>
              </a:rPr>
              <a:t>④ 测试阶段性能评估</a:t>
            </a:r>
            <a:endParaRPr lang="en-US" altLang="zh-CN" sz="1600" b="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9996" y="4620585"/>
            <a:ext cx="5921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Iou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4784953"/>
              </p:ext>
            </p:extLst>
          </p:nvPr>
        </p:nvGraphicFramePr>
        <p:xfrm>
          <a:off x="559996" y="4721368"/>
          <a:ext cx="3493695" cy="1931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3999510" y="4620585"/>
            <a:ext cx="5921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推理时间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5985177"/>
              </p:ext>
            </p:extLst>
          </p:nvPr>
        </p:nvGraphicFramePr>
        <p:xfrm>
          <a:off x="3999510" y="4944590"/>
          <a:ext cx="3087090" cy="1589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6" name="矩形 15"/>
          <p:cNvSpPr/>
          <p:nvPr/>
        </p:nvSpPr>
        <p:spPr>
          <a:xfrm>
            <a:off x="7575431" y="4309282"/>
            <a:ext cx="46165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小结：</a:t>
            </a:r>
            <a:endParaRPr lang="en-US" altLang="zh-CN" sz="1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①对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个点云数据进行测试，涂油的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Iou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平均为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0.973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，未涂油的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Iou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平均为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0.988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②平均每个点云的推理时间为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4.478s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575431" y="5327213"/>
            <a:ext cx="450899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下一步计划：</a:t>
            </a:r>
            <a:endParaRPr lang="en-US" altLang="zh-CN" sz="2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颗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产品（不同的涂油情况）采集数据，扩充样本；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SOTA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Point Transformer V3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的点云分割性能（分割精度、耗时等）。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6620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14525</TotalTime>
  <Words>1450</Words>
  <Application>Microsoft Office PowerPoint</Application>
  <PresentationFormat>宽屏</PresentationFormat>
  <Paragraphs>351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等线</vt:lpstr>
      <vt:lpstr>等线 Light</vt:lpstr>
      <vt:lpstr>楷体</vt:lpstr>
      <vt:lpstr>宋体</vt:lpstr>
      <vt:lpstr>微软雅黑</vt:lpstr>
      <vt:lpstr>Arial</vt:lpstr>
      <vt:lpstr>Helvetica</vt:lpstr>
      <vt:lpstr>Times New Roman</vt:lpstr>
      <vt:lpstr>Wingdings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just</dc:creator>
  <cp:lastModifiedBy>蒋宇轩</cp:lastModifiedBy>
  <cp:revision>1038</cp:revision>
  <dcterms:created xsi:type="dcterms:W3CDTF">2023-08-31T10:58:39Z</dcterms:created>
  <dcterms:modified xsi:type="dcterms:W3CDTF">2025-02-26T02:08:24Z</dcterms:modified>
</cp:coreProperties>
</file>